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95" r:id="rId3"/>
    <p:sldId id="297" r:id="rId4"/>
    <p:sldId id="281" r:id="rId5"/>
    <p:sldId id="282" r:id="rId6"/>
    <p:sldId id="283" r:id="rId7"/>
    <p:sldId id="269" r:id="rId8"/>
    <p:sldId id="299" r:id="rId9"/>
    <p:sldId id="272" r:id="rId10"/>
    <p:sldId id="273" r:id="rId11"/>
    <p:sldId id="300" r:id="rId12"/>
    <p:sldId id="301" r:id="rId13"/>
    <p:sldId id="302" r:id="rId14"/>
    <p:sldId id="303" r:id="rId15"/>
  </p:sldIdLst>
  <p:sldSz cx="9144000" cy="6858000" type="screen4x3"/>
  <p:notesSz cx="6805613" cy="9939338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A6A6A6"/>
    <a:srgbClr val="095CA9"/>
    <a:srgbClr val="216BFF"/>
    <a:srgbClr val="2365CF"/>
    <a:srgbClr val="2161C6"/>
    <a:srgbClr val="0038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282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E:\Documents%20and%20Settings\test1\My%20Documents\Map1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E:\Documents%20and%20Settings\test1\My%20Documents\Map1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1546477205447123"/>
          <c:y val="0.16817018243090021"/>
          <c:w val="0.69471252150319773"/>
          <c:h val="0.6260156832247869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Blad1!$A$3</c:f>
              <c:strCache>
                <c:ptCount val="1"/>
                <c:pt idx="0">
                  <c:v>turnover</c:v>
                </c:pt>
              </c:strCache>
            </c:strRef>
          </c:tx>
          <c:spPr>
            <a:solidFill>
              <a:srgbClr val="00B0F0">
                <a:alpha val="67000"/>
              </a:srgbClr>
            </a:solidFill>
            <a:ln>
              <a:noFill/>
            </a:ln>
            <a:effectLst>
              <a:outerShdw blurRad="50800" dist="50800" dir="5400000" algn="ctr" rotWithShape="0">
                <a:schemeClr val="tx2">
                  <a:lumMod val="20000"/>
                  <a:lumOff val="80000"/>
                </a:schemeClr>
              </a:outerShdw>
            </a:effectLst>
          </c:spPr>
          <c:invertIfNegative val="0"/>
          <c:cat>
            <c:numRef>
              <c:f>Blad1!$B$2:$I$2</c:f>
              <c:numCache>
                <c:formatCode>General</c:formatCode>
                <c:ptCount val="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</c:numCache>
            </c:numRef>
          </c:cat>
          <c:val>
            <c:numRef>
              <c:f>Blad1!$B$3:$I$3</c:f>
              <c:numCache>
                <c:formatCode>General</c:formatCode>
                <c:ptCount val="8"/>
                <c:pt idx="0">
                  <c:v>0</c:v>
                </c:pt>
                <c:pt idx="1">
                  <c:v>1895.97</c:v>
                </c:pt>
                <c:pt idx="2">
                  <c:v>3746.7599999999998</c:v>
                </c:pt>
                <c:pt idx="3">
                  <c:v>5063.1900000000014</c:v>
                </c:pt>
                <c:pt idx="4">
                  <c:v>6863.1600000000044</c:v>
                </c:pt>
                <c:pt idx="5">
                  <c:v>8525.8699999999062</c:v>
                </c:pt>
                <c:pt idx="6">
                  <c:v>10836.240000000014</c:v>
                </c:pt>
                <c:pt idx="7">
                  <c:v>13798.720000000008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6"/>
        <c:shape val="cylinder"/>
        <c:axId val="-1509797056"/>
        <c:axId val="-1509803040"/>
        <c:axId val="0"/>
      </c:bar3DChart>
      <c:catAx>
        <c:axId val="-1509797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nl-NL"/>
          </a:p>
        </c:txPr>
        <c:crossAx val="-1509803040"/>
        <c:crosses val="autoZero"/>
        <c:auto val="1"/>
        <c:lblAlgn val="ctr"/>
        <c:lblOffset val="100"/>
        <c:noMultiLvlLbl val="0"/>
      </c:catAx>
      <c:valAx>
        <c:axId val="-1509803040"/>
        <c:scaling>
          <c:orientation val="minMax"/>
        </c:scaling>
        <c:delete val="1"/>
        <c:axPos val="l"/>
        <c:majorGridlines>
          <c:spPr>
            <a:ln w="0" cap="rnd" cmpd="sng">
              <a:gradFill>
                <a:gsLst>
                  <a:gs pos="2400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5400000" scaled="0"/>
              </a:gradFill>
              <a:prstDash val="sysDot"/>
            </a:ln>
          </c:spPr>
        </c:majorGridlines>
        <c:numFmt formatCode="General" sourceLinked="1"/>
        <c:majorTickMark val="out"/>
        <c:minorTickMark val="none"/>
        <c:tickLblPos val="none"/>
        <c:crossAx val="-150979705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953346883161592"/>
          <c:y val="0.12334226548651585"/>
          <c:w val="0.8318534680895362"/>
          <c:h val="0.647839938862057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Blad1!$A$32</c:f>
              <c:strCache>
                <c:ptCount val="1"/>
                <c:pt idx="0">
                  <c:v>Shipped items</c:v>
                </c:pt>
              </c:strCache>
            </c:strRef>
          </c:tx>
          <c:invertIfNegative val="0"/>
          <c:dLbls>
            <c:spPr>
              <a:noFill/>
            </c:spPr>
            <c:txPr>
              <a:bodyPr/>
              <a:lstStyle/>
              <a:p>
                <a:pPr>
                  <a:defRPr lang="en-US" sz="1100" b="1"/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Blad1!$B$31:$I$31</c:f>
              <c:numCache>
                <c:formatCode>General</c:formatCode>
                <c:ptCount val="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</c:numCache>
            </c:numRef>
          </c:cat>
          <c:val>
            <c:numRef>
              <c:f>Blad1!$B$32:$I$32</c:f>
              <c:numCache>
                <c:formatCode>General</c:formatCode>
                <c:ptCount val="8"/>
                <c:pt idx="0">
                  <c:v>0</c:v>
                </c:pt>
                <c:pt idx="1">
                  <c:v>13245</c:v>
                </c:pt>
                <c:pt idx="2">
                  <c:v>13908</c:v>
                </c:pt>
                <c:pt idx="3">
                  <c:v>13426</c:v>
                </c:pt>
                <c:pt idx="4">
                  <c:v>24296</c:v>
                </c:pt>
                <c:pt idx="5">
                  <c:v>38834</c:v>
                </c:pt>
                <c:pt idx="6">
                  <c:v>62061</c:v>
                </c:pt>
                <c:pt idx="7">
                  <c:v>84917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-1509795968"/>
        <c:axId val="-1509802496"/>
        <c:axId val="0"/>
      </c:bar3DChart>
      <c:catAx>
        <c:axId val="-1509795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lang="en-US"/>
            </a:pPr>
            <a:endParaRPr lang="nl-NL"/>
          </a:p>
        </c:txPr>
        <c:crossAx val="-1509802496"/>
        <c:crosses val="autoZero"/>
        <c:auto val="1"/>
        <c:lblAlgn val="ctr"/>
        <c:lblOffset val="100"/>
        <c:noMultiLvlLbl val="0"/>
      </c:catAx>
      <c:valAx>
        <c:axId val="-15098024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lang="en-US" b="1"/>
            </a:pPr>
            <a:endParaRPr lang="nl-NL"/>
          </a:p>
        </c:txPr>
        <c:crossAx val="-150979596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0.11755</cdr:x>
      <cdr:y>0.77383</cdr:y>
    </cdr:from>
    <cdr:to>
      <cdr:x>0.21918</cdr:x>
      <cdr:y>0.84283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26959" y="2529333"/>
          <a:ext cx="455607" cy="2255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sz="900" b="1" dirty="0" smtClean="0"/>
            <a:t>    0€</a:t>
          </a:r>
        </a:p>
        <a:p xmlns:a="http://schemas.openxmlformats.org/drawingml/2006/main">
          <a:endParaRPr lang="en-US" sz="900" b="1" dirty="0" smtClean="0"/>
        </a:p>
        <a:p xmlns:a="http://schemas.openxmlformats.org/drawingml/2006/main">
          <a:endParaRPr lang="en-US" sz="900" b="1" dirty="0"/>
        </a:p>
        <a:p xmlns:a="http://schemas.openxmlformats.org/drawingml/2006/main">
          <a:endParaRPr lang="en-US" sz="900" b="1" dirty="0" smtClean="0"/>
        </a:p>
      </cdr:txBody>
    </cdr:sp>
  </cdr:relSizeAnchor>
  <cdr:relSizeAnchor xmlns:cdr="http://schemas.openxmlformats.org/drawingml/2006/chartDrawing">
    <cdr:from>
      <cdr:x>0.1319</cdr:x>
      <cdr:y>0.69096</cdr:y>
    </cdr:from>
    <cdr:to>
      <cdr:x>0.21495</cdr:x>
      <cdr:y>0.78117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591310" y="2258449"/>
          <a:ext cx="372293" cy="2948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900" b="1" dirty="0" smtClean="0"/>
            <a:t>2M€</a:t>
          </a:r>
        </a:p>
        <a:p xmlns:a="http://schemas.openxmlformats.org/drawingml/2006/main">
          <a:endParaRPr lang="en-US" sz="900" b="1" dirty="0" smtClean="0"/>
        </a:p>
      </cdr:txBody>
    </cdr:sp>
  </cdr:relSizeAnchor>
  <cdr:relSizeAnchor xmlns:cdr="http://schemas.openxmlformats.org/drawingml/2006/chartDrawing">
    <cdr:from>
      <cdr:x>0.13025</cdr:x>
      <cdr:y>0.62183</cdr:y>
    </cdr:from>
    <cdr:to>
      <cdr:x>0.21918</cdr:x>
      <cdr:y>0.68445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583895" y="2032516"/>
          <a:ext cx="398672" cy="2046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900" b="1" dirty="0" smtClean="0"/>
            <a:t>4M€</a:t>
          </a:r>
        </a:p>
        <a:p xmlns:a="http://schemas.openxmlformats.org/drawingml/2006/main">
          <a:endParaRPr lang="en-US" sz="900" b="1" dirty="0" smtClean="0"/>
        </a:p>
      </cdr:txBody>
    </cdr:sp>
  </cdr:relSizeAnchor>
  <cdr:relSizeAnchor xmlns:cdr="http://schemas.openxmlformats.org/drawingml/2006/chartDrawing">
    <cdr:from>
      <cdr:x>0.13025</cdr:x>
      <cdr:y>0.53893</cdr:y>
    </cdr:from>
    <cdr:to>
      <cdr:x>0.21918</cdr:x>
      <cdr:y>0.60155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583895" y="1761550"/>
          <a:ext cx="398672" cy="2046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900" b="1" dirty="0" smtClean="0"/>
            <a:t>6M€</a:t>
          </a:r>
        </a:p>
        <a:p xmlns:a="http://schemas.openxmlformats.org/drawingml/2006/main">
          <a:endParaRPr lang="en-US" sz="900" b="1" dirty="0" smtClean="0"/>
        </a:p>
      </cdr:txBody>
    </cdr:sp>
  </cdr:relSizeAnchor>
  <cdr:relSizeAnchor xmlns:cdr="http://schemas.openxmlformats.org/drawingml/2006/chartDrawing">
    <cdr:from>
      <cdr:x>0.13025</cdr:x>
      <cdr:y>0.45603</cdr:y>
    </cdr:from>
    <cdr:to>
      <cdr:x>0.21918</cdr:x>
      <cdr:y>0.51865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583895" y="1490584"/>
          <a:ext cx="398672" cy="2046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900" b="1" dirty="0" smtClean="0"/>
            <a:t>8M€</a:t>
          </a:r>
        </a:p>
        <a:p xmlns:a="http://schemas.openxmlformats.org/drawingml/2006/main">
          <a:endParaRPr lang="en-US" sz="900" b="1" dirty="0" smtClean="0"/>
        </a:p>
      </cdr:txBody>
    </cdr:sp>
  </cdr:relSizeAnchor>
  <cdr:relSizeAnchor xmlns:cdr="http://schemas.openxmlformats.org/drawingml/2006/chartDrawing">
    <cdr:from>
      <cdr:x>0.12112</cdr:x>
      <cdr:y>0.37313</cdr:y>
    </cdr:from>
    <cdr:to>
      <cdr:x>0.21005</cdr:x>
      <cdr:y>0.43575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542966" y="1219618"/>
          <a:ext cx="398672" cy="2046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900" b="1" dirty="0" smtClean="0"/>
            <a:t>10M€</a:t>
          </a:r>
        </a:p>
        <a:p xmlns:a="http://schemas.openxmlformats.org/drawingml/2006/main">
          <a:endParaRPr lang="en-US" sz="900" b="1" dirty="0" smtClean="0"/>
        </a:p>
      </cdr:txBody>
    </cdr:sp>
  </cdr:relSizeAnchor>
  <cdr:relSizeAnchor xmlns:cdr="http://schemas.openxmlformats.org/drawingml/2006/chartDrawing">
    <cdr:from>
      <cdr:x>0.12112</cdr:x>
      <cdr:y>0.30404</cdr:y>
    </cdr:from>
    <cdr:to>
      <cdr:x>0.21005</cdr:x>
      <cdr:y>0.36666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542966" y="993791"/>
          <a:ext cx="398672" cy="2046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900" b="1" dirty="0" smtClean="0"/>
            <a:t>12M€</a:t>
          </a:r>
        </a:p>
        <a:p xmlns:a="http://schemas.openxmlformats.org/drawingml/2006/main">
          <a:endParaRPr lang="en-US" sz="900" b="1" dirty="0" smtClean="0"/>
        </a:p>
      </cdr:txBody>
    </cdr:sp>
  </cdr:relSizeAnchor>
  <cdr:relSizeAnchor xmlns:cdr="http://schemas.openxmlformats.org/drawingml/2006/chartDrawing">
    <cdr:from>
      <cdr:x>0.12112</cdr:x>
      <cdr:y>0.22114</cdr:y>
    </cdr:from>
    <cdr:to>
      <cdr:x>0.21005</cdr:x>
      <cdr:y>0.28376</cdr:y>
    </cdr:to>
    <cdr:sp macro="" textlink="">
      <cdr:nvSpPr>
        <cdr:cNvPr id="12" name="TextBox 1"/>
        <cdr:cNvSpPr txBox="1"/>
      </cdr:nvSpPr>
      <cdr:spPr>
        <a:xfrm xmlns:a="http://schemas.openxmlformats.org/drawingml/2006/main">
          <a:off x="542966" y="722825"/>
          <a:ext cx="398672" cy="2046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900" b="1" dirty="0" smtClean="0"/>
            <a:t>14M€</a:t>
          </a:r>
        </a:p>
        <a:p xmlns:a="http://schemas.openxmlformats.org/drawingml/2006/main">
          <a:endParaRPr lang="en-US" sz="900" b="1" dirty="0" smtClean="0"/>
        </a:p>
      </cdr:txBody>
    </cdr:sp>
  </cdr:relSizeAnchor>
  <cdr:relSizeAnchor xmlns:cdr="http://schemas.openxmlformats.org/drawingml/2006/chartDrawing">
    <cdr:from>
      <cdr:x>0.12112</cdr:x>
      <cdr:y>0.13824</cdr:y>
    </cdr:from>
    <cdr:to>
      <cdr:x>0.21005</cdr:x>
      <cdr:y>0.20086</cdr:y>
    </cdr:to>
    <cdr:sp macro="" textlink="">
      <cdr:nvSpPr>
        <cdr:cNvPr id="13" name="TextBox 1"/>
        <cdr:cNvSpPr txBox="1"/>
      </cdr:nvSpPr>
      <cdr:spPr>
        <a:xfrm xmlns:a="http://schemas.openxmlformats.org/drawingml/2006/main">
          <a:off x="542966" y="451859"/>
          <a:ext cx="398672" cy="2046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900" b="1" dirty="0" smtClean="0"/>
            <a:t>16M€</a:t>
          </a:r>
        </a:p>
        <a:p xmlns:a="http://schemas.openxmlformats.org/drawingml/2006/main">
          <a:endParaRPr lang="en-US" sz="900" b="1" dirty="0" smtClean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B93F5917-5A35-46FF-9773-B55F6544C380}" type="datetimeFigureOut">
              <a:rPr lang="en-US"/>
              <a:pPr>
                <a:defRPr/>
              </a:pPr>
              <a:t>5/18/2015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3537" cy="4471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45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B3498188-98C9-4A5A-B5F8-5D48B9D1ED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0027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CCCB215-8310-4412-AED6-5C5A10804671}" type="slidenum">
              <a:rPr lang="nl-NL" altLang="nl-NL" smtClean="0"/>
              <a:pPr/>
              <a:t>4</a:t>
            </a:fld>
            <a:endParaRPr lang="nl-NL" altLang="nl-NL" smtClean="0"/>
          </a:p>
        </p:txBody>
      </p:sp>
    </p:spTree>
    <p:extLst>
      <p:ext uri="{BB962C8B-B14F-4D97-AF65-F5344CB8AC3E}">
        <p14:creationId xmlns:p14="http://schemas.microsoft.com/office/powerpoint/2010/main" val="544657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C1217C0-3CC2-4949-9E7E-A6A9A74C2DCB}" type="slidenum">
              <a:rPr lang="nl-NL" altLang="nl-NL" smtClean="0"/>
              <a:pPr/>
              <a:t>5</a:t>
            </a:fld>
            <a:endParaRPr lang="nl-NL" altLang="nl-NL" smtClean="0"/>
          </a:p>
        </p:txBody>
      </p:sp>
    </p:spTree>
    <p:extLst>
      <p:ext uri="{BB962C8B-B14F-4D97-AF65-F5344CB8AC3E}">
        <p14:creationId xmlns:p14="http://schemas.microsoft.com/office/powerpoint/2010/main" val="10431673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498188-98C9-4A5A-B5F8-5D48B9D1EDF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352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059A1-E359-4DE0-8B61-001E915275D6}" type="datetimeFigureOut">
              <a:rPr lang="nl-NL"/>
              <a:pPr>
                <a:defRPr/>
              </a:pPr>
              <a:t>18-5-2015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68C65-F741-4260-A574-7839547C1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757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50B82-F447-4012-ABB3-79F21E85911D}" type="datetimeFigureOut">
              <a:rPr lang="nl-NL"/>
              <a:pPr>
                <a:defRPr/>
              </a:pPr>
              <a:t>18-5-2015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6D748-DED1-47A6-9669-CFA3BA9060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330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05DEA-6DBA-473D-9505-4A1F4305D8B3}" type="datetimeFigureOut">
              <a:rPr lang="nl-NL"/>
              <a:pPr>
                <a:defRPr/>
              </a:pPr>
              <a:t>18-5-2015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F8D28-5332-47F4-99FE-F91DBBE178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699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6FEEC-2BE1-45E5-896A-C7D9D70C8301}" type="datetimeFigureOut">
              <a:rPr lang="nl-NL"/>
              <a:pPr>
                <a:defRPr/>
              </a:pPr>
              <a:t>18-5-2015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438C7-5027-4459-98AC-281FB9C154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672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0C6C2-9177-416E-86DA-9DD239FA4E38}" type="datetimeFigureOut">
              <a:rPr lang="nl-NL"/>
              <a:pPr>
                <a:defRPr/>
              </a:pPr>
              <a:t>18-5-2015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5CC53-DD8F-4747-99DB-C67861F225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222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8F1F6-78A4-4B51-A6A3-1A6912109516}" type="datetimeFigureOut">
              <a:rPr lang="nl-NL"/>
              <a:pPr>
                <a:defRPr/>
              </a:pPr>
              <a:t>18-5-2015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BF19E-E0E9-43DB-8D0B-561A1EF7A4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039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0DA3F-A178-40E6-BA3B-0A44EDDF8CC7}" type="datetimeFigureOut">
              <a:rPr lang="nl-NL"/>
              <a:pPr>
                <a:defRPr/>
              </a:pPr>
              <a:t>18-5-2015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33ACC-7035-41A1-AC80-0D3E6C89FE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414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B494FA-7511-4D4E-B018-0BF5B4BB1941}" type="datetimeFigureOut">
              <a:rPr lang="nl-NL"/>
              <a:pPr>
                <a:defRPr/>
              </a:pPr>
              <a:t>18-5-2015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4F190-B3C7-433C-9987-F7137DF610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378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65A16-E33A-44FE-B276-B6404768AEAB}" type="datetimeFigureOut">
              <a:rPr lang="nl-NL"/>
              <a:pPr>
                <a:defRPr/>
              </a:pPr>
              <a:t>18-5-2015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D13C3-215C-466C-B56B-8ACD2ED10D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712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C2B6E-4D4F-44A7-89C5-F3A2F6C8E7E1}" type="datetimeFigureOut">
              <a:rPr lang="nl-NL"/>
              <a:pPr>
                <a:defRPr/>
              </a:pPr>
              <a:t>18-5-2015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4F08B-9655-4D84-8434-B74B37E6BF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982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D3373-523A-4D62-AA63-6F9CDC91C204}" type="datetimeFigureOut">
              <a:rPr lang="nl-NL"/>
              <a:pPr>
                <a:defRPr/>
              </a:pPr>
              <a:t>18-5-2015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3DBBF-F1A6-4D12-A5AC-92941A547C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839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 smtClean="0"/>
              <a:t>Click to edit Master text styles</a:t>
            </a:r>
          </a:p>
          <a:p>
            <a:pPr lvl="1"/>
            <a:r>
              <a:rPr lang="en-US" altLang="nl-NL" smtClean="0"/>
              <a:t>Second level</a:t>
            </a:r>
          </a:p>
          <a:p>
            <a:pPr lvl="2"/>
            <a:r>
              <a:rPr lang="en-US" altLang="nl-NL" smtClean="0"/>
              <a:t>Third level</a:t>
            </a:r>
          </a:p>
          <a:p>
            <a:pPr lvl="3"/>
            <a:r>
              <a:rPr lang="en-US" altLang="nl-NL" smtClean="0"/>
              <a:t>Fourth level</a:t>
            </a:r>
          </a:p>
          <a:p>
            <a:pPr lvl="4"/>
            <a:r>
              <a:rPr lang="en-US" altLang="nl-NL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610E1C5-2FE7-47CA-B0EE-E7C0AD5199B3}" type="datetimeFigureOut">
              <a:rPr lang="nl-NL"/>
              <a:pPr>
                <a:defRPr/>
              </a:pPr>
              <a:t>18-5-2015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D32C85D-5C55-41DC-AE5A-F251E431EF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63.png"/><Relationship Id="rId4" Type="http://schemas.openxmlformats.org/officeDocument/2006/relationships/image" Target="../media/image6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18" Type="http://schemas.openxmlformats.org/officeDocument/2006/relationships/image" Target="../media/image38.png"/><Relationship Id="rId3" Type="http://schemas.openxmlformats.org/officeDocument/2006/relationships/image" Target="../media/image28.png"/><Relationship Id="rId7" Type="http://schemas.openxmlformats.org/officeDocument/2006/relationships/image" Target="../media/image22.png"/><Relationship Id="rId12" Type="http://schemas.openxmlformats.org/officeDocument/2006/relationships/image" Target="../media/image33.png"/><Relationship Id="rId17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7.png"/><Relationship Id="rId20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32.png"/><Relationship Id="rId5" Type="http://schemas.openxmlformats.org/officeDocument/2006/relationships/image" Target="../media/image20.pn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19" Type="http://schemas.openxmlformats.org/officeDocument/2006/relationships/image" Target="../media/image39.png"/><Relationship Id="rId4" Type="http://schemas.openxmlformats.org/officeDocument/2006/relationships/image" Target="../media/image24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0.png"/><Relationship Id="rId7" Type="http://schemas.openxmlformats.org/officeDocument/2006/relationships/image" Target="../media/image3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42.png"/><Relationship Id="rId9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13" Type="http://schemas.openxmlformats.org/officeDocument/2006/relationships/image" Target="../media/image50.jpeg"/><Relationship Id="rId3" Type="http://schemas.openxmlformats.org/officeDocument/2006/relationships/image" Target="../media/image22.png"/><Relationship Id="rId7" Type="http://schemas.openxmlformats.org/officeDocument/2006/relationships/image" Target="../media/image46.jpeg"/><Relationship Id="rId12" Type="http://schemas.openxmlformats.org/officeDocument/2006/relationships/image" Target="../media/image49.png"/><Relationship Id="rId17" Type="http://schemas.openxmlformats.org/officeDocument/2006/relationships/image" Target="../media/image54.png"/><Relationship Id="rId2" Type="http://schemas.openxmlformats.org/officeDocument/2006/relationships/image" Target="../media/image18.png"/><Relationship Id="rId16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11" Type="http://schemas.openxmlformats.org/officeDocument/2006/relationships/image" Target="../media/image21.png"/><Relationship Id="rId5" Type="http://schemas.openxmlformats.org/officeDocument/2006/relationships/image" Target="../media/image25.png"/><Relationship Id="rId15" Type="http://schemas.openxmlformats.org/officeDocument/2006/relationships/image" Target="../media/image52.png"/><Relationship Id="rId10" Type="http://schemas.openxmlformats.org/officeDocument/2006/relationships/image" Target="../media/image20.png"/><Relationship Id="rId4" Type="http://schemas.openxmlformats.org/officeDocument/2006/relationships/image" Target="../media/image24.png"/><Relationship Id="rId9" Type="http://schemas.openxmlformats.org/officeDocument/2006/relationships/image" Target="../media/image48.jpeg"/><Relationship Id="rId14" Type="http://schemas.openxmlformats.org/officeDocument/2006/relationships/image" Target="../media/image5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5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4" descr="C:\Documents and Settings\Gisela\Mijn documenten\SolidOptics\Styles\logo\SO logo DEF PMS2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800415"/>
            <a:ext cx="6408712" cy="1281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 descr="http://www.alturnanetworks.com/e107_themes/alturna_networks/images/index_5.png"/>
          <p:cNvPicPr>
            <a:picLocks noChangeAspect="1" noChangeArrowheads="1"/>
          </p:cNvPicPr>
          <p:nvPr/>
        </p:nvPicPr>
        <p:blipFill>
          <a:blip r:embed="rId3"/>
          <a:srcRect l="73527"/>
          <a:stretch>
            <a:fillRect/>
          </a:stretch>
        </p:blipFill>
        <p:spPr bwMode="auto">
          <a:xfrm>
            <a:off x="2339751" y="659892"/>
            <a:ext cx="3926157" cy="16889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357188"/>
            <a:ext cx="1474788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 bwMode="auto">
          <a:xfrm>
            <a:off x="2643188" y="571500"/>
            <a:ext cx="5357812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 fontScale="7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b="1" dirty="0">
                <a:solidFill>
                  <a:srgbClr val="095CA9"/>
                </a:solidFill>
                <a:latin typeface="Arial" charset="0"/>
              </a:rPr>
              <a:t>CWDM / DWDM  &amp;  MUX 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357188" y="1500188"/>
            <a:ext cx="8229600" cy="50006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b="1" dirty="0">
                <a:solidFill>
                  <a:srgbClr val="095CA9"/>
                </a:solidFill>
                <a:latin typeface="+mj-lt"/>
              </a:rPr>
              <a:t>CWDM &amp;  DWDM  Passive MUX</a:t>
            </a:r>
          </a:p>
          <a:p>
            <a:pPr marL="342900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nl-NL" sz="2800" dirty="0" smtClean="0">
                <a:solidFill>
                  <a:srgbClr val="095CA9"/>
                </a:solidFill>
                <a:latin typeface="+mj-lt"/>
              </a:rPr>
              <a:t>8 </a:t>
            </a:r>
            <a:r>
              <a:rPr lang="nl-NL" sz="2800" dirty="0">
                <a:solidFill>
                  <a:srgbClr val="095CA9"/>
                </a:solidFill>
                <a:latin typeface="+mj-lt"/>
              </a:rPr>
              <a:t>to </a:t>
            </a:r>
            <a:r>
              <a:rPr lang="nl-NL" sz="2800" dirty="0" smtClean="0">
                <a:solidFill>
                  <a:srgbClr val="095CA9"/>
                </a:solidFill>
                <a:latin typeface="+mj-lt"/>
              </a:rPr>
              <a:t>40Ch</a:t>
            </a:r>
          </a:p>
          <a:p>
            <a:pPr marL="342900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nl-NL" sz="2800" dirty="0" smtClean="0">
                <a:solidFill>
                  <a:srgbClr val="095CA9"/>
                </a:solidFill>
                <a:latin typeface="+mj-lt"/>
              </a:rPr>
              <a:t>19” rack / Ground enclosure</a:t>
            </a:r>
          </a:p>
          <a:p>
            <a:pPr marL="342900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nl-NL" sz="2800" dirty="0">
              <a:solidFill>
                <a:srgbClr val="095CA9"/>
              </a:solidFill>
              <a:latin typeface="+mj-lt"/>
            </a:endParaRPr>
          </a:p>
          <a:p>
            <a:pPr marL="342900" indent="-342900" eaLnBrk="1" hangingPunct="1">
              <a:spcBef>
                <a:spcPct val="20000"/>
              </a:spcBef>
              <a:defRPr/>
            </a:pPr>
            <a:endParaRPr lang="en-US" sz="3200" b="1" dirty="0">
              <a:solidFill>
                <a:srgbClr val="095CA9"/>
              </a:solidFill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nl-NL" sz="3200" dirty="0">
              <a:solidFill>
                <a:schemeClr val="bg1">
                  <a:lumMod val="50000"/>
                </a:schemeClr>
              </a:solidFill>
              <a:latin typeface="Arial" charset="0"/>
            </a:endParaRP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nl-NL" sz="3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nl-NL" sz="3200" dirty="0">
              <a:latin typeface="+mn-lt"/>
            </a:endParaRP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Tx/>
              <a:buChar char="-"/>
              <a:defRPr/>
            </a:pPr>
            <a:endParaRPr lang="nl-NL" sz="3200" dirty="0">
              <a:latin typeface="+mn-lt"/>
            </a:endParaRP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nl-NL" sz="3200" dirty="0">
              <a:latin typeface="+mn-lt"/>
            </a:endParaRPr>
          </a:p>
        </p:txBody>
      </p:sp>
      <p:pic>
        <p:nvPicPr>
          <p:cNvPr id="10" name="Picture 18" descr="picture0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513" y="2322561"/>
            <a:ext cx="3821296" cy="1460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0" descr="picture05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997" y="1484092"/>
            <a:ext cx="2849265" cy="1208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4" descr="Solid-Optics Recodingstick XFP-SF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69" y="3429001"/>
            <a:ext cx="3278150" cy="2465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Solid-Optics Recodingstick XFP-SF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652" y="3732340"/>
            <a:ext cx="3098073" cy="2329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28596" y="3357562"/>
            <a:ext cx="8469319" cy="928694"/>
            <a:chOff x="571472" y="5286388"/>
            <a:chExt cx="7612063" cy="695325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1472" y="5286388"/>
              <a:ext cx="7612063" cy="695325"/>
            </a:xfrm>
            <a:prstGeom prst="rect">
              <a:avLst/>
            </a:prstGeom>
            <a:noFill/>
          </p:spPr>
        </p:pic>
        <p:sp>
          <p:nvSpPr>
            <p:cNvPr id="4099" name="Rectangle 3"/>
            <p:cNvSpPr>
              <a:spLocks noChangeArrowheads="1"/>
            </p:cNvSpPr>
            <p:nvPr/>
          </p:nvSpPr>
          <p:spPr bwMode="auto">
            <a:xfrm>
              <a:off x="3033685" y="5297501"/>
              <a:ext cx="2192337" cy="5715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25560" y="5461013"/>
              <a:ext cx="1476375" cy="266700"/>
            </a:xfrm>
            <a:prstGeom prst="rect">
              <a:avLst/>
            </a:prstGeom>
            <a:noFill/>
          </p:spPr>
        </p:pic>
      </p:grpSp>
      <p:pic>
        <p:nvPicPr>
          <p:cNvPr id="13" name="Afbeelding 7"/>
          <p:cNvPicPr>
            <a:picLocks noChangeAspect="1" noChangeArrowheads="1"/>
          </p:cNvPicPr>
          <p:nvPr/>
        </p:nvPicPr>
        <p:blipFill>
          <a:blip r:embed="rId5" cstate="print"/>
          <a:srcRect l="59093" r="16869" b="50314"/>
          <a:stretch>
            <a:fillRect/>
          </a:stretch>
        </p:blipFill>
        <p:spPr bwMode="auto">
          <a:xfrm>
            <a:off x="3214678" y="1500174"/>
            <a:ext cx="1714512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Afbeelding 7"/>
          <p:cNvPicPr>
            <a:picLocks noChangeAspect="1" noChangeArrowheads="1"/>
          </p:cNvPicPr>
          <p:nvPr/>
        </p:nvPicPr>
        <p:blipFill>
          <a:blip r:embed="rId5" cstate="print"/>
          <a:srcRect l="59093" t="49686" r="16869" b="-5852"/>
          <a:stretch>
            <a:fillRect/>
          </a:stretch>
        </p:blipFill>
        <p:spPr bwMode="auto">
          <a:xfrm>
            <a:off x="3428992" y="4500570"/>
            <a:ext cx="1714512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Straight Connector 18"/>
          <p:cNvCxnSpPr/>
          <p:nvPr/>
        </p:nvCxnSpPr>
        <p:spPr>
          <a:xfrm flipV="1">
            <a:off x="1285852" y="2285992"/>
            <a:ext cx="1857388" cy="142876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285852" y="3857628"/>
            <a:ext cx="2071702" cy="1071570"/>
          </a:xfrm>
          <a:prstGeom prst="line">
            <a:avLst/>
          </a:prstGeom>
          <a:ln w="50800"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143240" y="1928802"/>
            <a:ext cx="714380" cy="7143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643570" y="3830580"/>
            <a:ext cx="2500330" cy="21431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143372" y="4500570"/>
            <a:ext cx="571504" cy="157163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>
            <a:endCxn id="24" idx="3"/>
          </p:cNvCxnSpPr>
          <p:nvPr/>
        </p:nvCxnSpPr>
        <p:spPr>
          <a:xfrm flipV="1">
            <a:off x="4357687" y="3937737"/>
            <a:ext cx="3786213" cy="2125798"/>
          </a:xfrm>
          <a:prstGeom prst="line">
            <a:avLst/>
          </a:prstGeom>
          <a:ln w="50800"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4429124" y="3929066"/>
            <a:ext cx="1214445" cy="571504"/>
          </a:xfrm>
          <a:prstGeom prst="line">
            <a:avLst/>
          </a:prstGeom>
          <a:ln w="50800"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3357554" y="4857760"/>
            <a:ext cx="714380" cy="71438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4000496" y="1428736"/>
            <a:ext cx="571504" cy="15716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5643570" y="3570634"/>
            <a:ext cx="2500330" cy="2143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36" idx="1"/>
          </p:cNvCxnSpPr>
          <p:nvPr/>
        </p:nvCxnSpPr>
        <p:spPr>
          <a:xfrm>
            <a:off x="4286248" y="3000372"/>
            <a:ext cx="1357322" cy="677419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4572000" y="1428736"/>
            <a:ext cx="3571900" cy="214314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857884" y="1643050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chemeClr val="bg1">
                    <a:lumMod val="75000"/>
                  </a:schemeClr>
                </a:solidFill>
              </a:rPr>
              <a:t>MUX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215074" y="5357826"/>
            <a:ext cx="922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 smtClean="0">
                <a:solidFill>
                  <a:schemeClr val="bg1">
                    <a:lumMod val="65000"/>
                  </a:schemeClr>
                </a:solidFill>
              </a:rPr>
              <a:t>DEMUX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57158" y="1500174"/>
            <a:ext cx="2214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chemeClr val="bg1">
                    <a:lumMod val="75000"/>
                  </a:schemeClr>
                </a:solidFill>
              </a:rPr>
              <a:t>DEMUX and MUX </a:t>
            </a:r>
          </a:p>
          <a:p>
            <a:r>
              <a:rPr lang="nl-NL" b="1" dirty="0" smtClean="0">
                <a:solidFill>
                  <a:schemeClr val="bg1">
                    <a:lumMod val="75000"/>
                  </a:schemeClr>
                </a:solidFill>
              </a:rPr>
              <a:t>are in 1 RU 19” box</a:t>
            </a:r>
            <a:endParaRPr lang="en-US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571472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4400" b="1" dirty="0" smtClean="0">
                <a:solidFill>
                  <a:srgbClr val="095CA9"/>
                </a:solidFill>
                <a:latin typeface="+mj-lt"/>
                <a:ea typeface="+mj-ea"/>
                <a:cs typeface="+mj-cs"/>
              </a:rPr>
              <a:t>CWDM/DWDM </a:t>
            </a:r>
            <a:r>
              <a:rPr lang="en-US" sz="4400" b="1" dirty="0" err="1" smtClean="0">
                <a:solidFill>
                  <a:srgbClr val="095CA9"/>
                </a:solidFill>
                <a:latin typeface="+mj-lt"/>
                <a:ea typeface="+mj-ea"/>
                <a:cs typeface="+mj-cs"/>
              </a:rPr>
              <a:t>Tecnique</a:t>
            </a:r>
            <a:endParaRPr kumimoji="0" lang="nl-NL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8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142852"/>
            <a:ext cx="1474787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6702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7"/>
          <p:cNvPicPr>
            <a:picLocks noChangeAspect="1" noChangeArrowheads="1"/>
          </p:cNvPicPr>
          <p:nvPr/>
        </p:nvPicPr>
        <p:blipFill>
          <a:blip r:embed="rId2" cstate="print"/>
          <a:srcRect l="17026" r="51925"/>
          <a:stretch>
            <a:fillRect/>
          </a:stretch>
        </p:blipFill>
        <p:spPr bwMode="auto">
          <a:xfrm>
            <a:off x="2267744" y="2204864"/>
            <a:ext cx="2214610" cy="3306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Afbeelding 7"/>
          <p:cNvPicPr>
            <a:picLocks noChangeAspect="1" noChangeArrowheads="1"/>
          </p:cNvPicPr>
          <p:nvPr/>
        </p:nvPicPr>
        <p:blipFill>
          <a:blip r:embed="rId2" cstate="print"/>
          <a:srcRect l="49077" r="16870"/>
          <a:stretch>
            <a:fillRect/>
          </a:stretch>
        </p:blipFill>
        <p:spPr bwMode="auto">
          <a:xfrm>
            <a:off x="5004048" y="2204864"/>
            <a:ext cx="2428892" cy="3306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3782192" y="3570166"/>
            <a:ext cx="1857388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792452" y="3633624"/>
            <a:ext cx="1621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 smtClean="0">
                <a:solidFill>
                  <a:schemeClr val="bg1"/>
                </a:solidFill>
              </a:rPr>
              <a:t>Dark</a:t>
            </a:r>
            <a:r>
              <a:rPr lang="nl-NL" dirty="0" smtClean="0">
                <a:solidFill>
                  <a:schemeClr val="bg1"/>
                </a:solidFill>
              </a:rPr>
              <a:t> Fiber PAIR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043608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4400" b="1" dirty="0" smtClean="0">
                <a:solidFill>
                  <a:srgbClr val="095CA9"/>
                </a:solidFill>
                <a:latin typeface="+mj-lt"/>
                <a:ea typeface="+mj-ea"/>
                <a:cs typeface="+mj-cs"/>
              </a:rPr>
              <a:t>CWDM/DWDM Technique</a:t>
            </a:r>
            <a:endParaRPr kumimoji="0" lang="nl-NL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42852"/>
            <a:ext cx="1474787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ttp://solid-optics.eu/images/uploads/CWDM-SFP-149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0" y="3501008"/>
            <a:ext cx="1638300" cy="447675"/>
          </a:xfrm>
          <a:prstGeom prst="rect">
            <a:avLst/>
          </a:prstGeom>
          <a:noFill/>
        </p:spPr>
      </p:pic>
      <p:cxnSp>
        <p:nvCxnSpPr>
          <p:cNvPr id="22" name="Straight Arrow Connector 21"/>
          <p:cNvCxnSpPr/>
          <p:nvPr/>
        </p:nvCxnSpPr>
        <p:spPr>
          <a:xfrm flipV="1">
            <a:off x="1475656" y="3573016"/>
            <a:ext cx="720080" cy="72008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" descr="http://solid-optics.eu/images/uploads/CWDM-SFP-149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05700" y="3429000"/>
            <a:ext cx="1638300" cy="447675"/>
          </a:xfrm>
          <a:prstGeom prst="rect">
            <a:avLst/>
          </a:prstGeom>
          <a:noFill/>
        </p:spPr>
      </p:pic>
      <p:cxnSp>
        <p:nvCxnSpPr>
          <p:cNvPr id="25" name="Straight Arrow Connector 24"/>
          <p:cNvCxnSpPr/>
          <p:nvPr/>
        </p:nvCxnSpPr>
        <p:spPr>
          <a:xfrm flipV="1">
            <a:off x="6948264" y="3501008"/>
            <a:ext cx="576064" cy="72008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6948264" y="3789040"/>
            <a:ext cx="720080" cy="36004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 flipV="1">
            <a:off x="1619672" y="3861048"/>
            <a:ext cx="1008112" cy="216024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360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7"/>
          <p:cNvPicPr>
            <a:picLocks noChangeAspect="1" noChangeArrowheads="1"/>
          </p:cNvPicPr>
          <p:nvPr/>
        </p:nvPicPr>
        <p:blipFill rotWithShape="1">
          <a:blip r:embed="rId2" cstate="print"/>
          <a:srcRect l="21064" r="51925"/>
          <a:stretch/>
        </p:blipFill>
        <p:spPr bwMode="auto">
          <a:xfrm>
            <a:off x="2555776" y="2204864"/>
            <a:ext cx="1926578" cy="3306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Afbeelding 7"/>
          <p:cNvPicPr>
            <a:picLocks noChangeAspect="1" noChangeArrowheads="1"/>
          </p:cNvPicPr>
          <p:nvPr/>
        </p:nvPicPr>
        <p:blipFill rotWithShape="1">
          <a:blip r:embed="rId2" cstate="print"/>
          <a:srcRect l="49077" r="22656"/>
          <a:stretch/>
        </p:blipFill>
        <p:spPr bwMode="auto">
          <a:xfrm>
            <a:off x="5004048" y="2204864"/>
            <a:ext cx="2016224" cy="3306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3782192" y="3570166"/>
            <a:ext cx="1857388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792452" y="3633624"/>
            <a:ext cx="14542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chemeClr val="bg1"/>
                </a:solidFill>
              </a:rPr>
              <a:t>Dark </a:t>
            </a:r>
            <a:r>
              <a:rPr lang="nl-NL" dirty="0" smtClean="0">
                <a:solidFill>
                  <a:schemeClr val="bg1"/>
                </a:solidFill>
              </a:rPr>
              <a:t>Fiber </a:t>
            </a:r>
          </a:p>
          <a:p>
            <a:r>
              <a:rPr lang="nl-NL" dirty="0" smtClean="0">
                <a:solidFill>
                  <a:schemeClr val="bg1"/>
                </a:solidFill>
              </a:rPr>
              <a:t>Single stand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216481" y="-75779"/>
            <a:ext cx="8229600" cy="15979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4400" b="1" dirty="0" smtClean="0">
                <a:solidFill>
                  <a:srgbClr val="095CA9"/>
                </a:solidFill>
                <a:latin typeface="+mj-lt"/>
                <a:ea typeface="+mj-ea"/>
                <a:cs typeface="+mj-cs"/>
              </a:rPr>
              <a:t>Technique 1</a:t>
            </a:r>
          </a:p>
          <a:p>
            <a:pPr lvl="0" algn="ctr">
              <a:spcBef>
                <a:spcPct val="0"/>
              </a:spcBef>
            </a:pPr>
            <a:r>
              <a:rPr lang="en-US" sz="4400" b="1" dirty="0" smtClean="0">
                <a:solidFill>
                  <a:srgbClr val="095CA9"/>
                </a:solidFill>
                <a:latin typeface="+mj-lt"/>
                <a:ea typeface="+mj-ea"/>
                <a:cs typeface="+mj-cs"/>
              </a:rPr>
              <a:t>Cross Connect</a:t>
            </a:r>
            <a:endParaRPr kumimoji="0" lang="nl-NL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42852"/>
            <a:ext cx="1474787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ttp://solid-optics.eu/images/uploads/CWDM-SFP-149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107750" y="4346757"/>
            <a:ext cx="1638300" cy="447675"/>
          </a:xfrm>
          <a:prstGeom prst="rect">
            <a:avLst/>
          </a:prstGeom>
          <a:noFill/>
        </p:spPr>
      </p:pic>
      <p:cxnSp>
        <p:nvCxnSpPr>
          <p:cNvPr id="22" name="Straight Arrow Connector 21"/>
          <p:cNvCxnSpPr/>
          <p:nvPr/>
        </p:nvCxnSpPr>
        <p:spPr>
          <a:xfrm flipV="1">
            <a:off x="1590619" y="4134434"/>
            <a:ext cx="1037165" cy="412721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" descr="http://solid-optics.eu/images/uploads/CWDM-SFP-149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14411" y="4206697"/>
            <a:ext cx="1638300" cy="447675"/>
          </a:xfrm>
          <a:prstGeom prst="rect">
            <a:avLst/>
          </a:prstGeom>
          <a:noFill/>
        </p:spPr>
      </p:pic>
      <p:cxnSp>
        <p:nvCxnSpPr>
          <p:cNvPr id="27" name="Straight Arrow Connector 26"/>
          <p:cNvCxnSpPr/>
          <p:nvPr/>
        </p:nvCxnSpPr>
        <p:spPr>
          <a:xfrm>
            <a:off x="6957302" y="4220118"/>
            <a:ext cx="657109" cy="88605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619672" y="1589311"/>
            <a:ext cx="5472608" cy="2103859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extBox 2"/>
          <p:cNvSpPr txBox="1"/>
          <p:nvPr/>
        </p:nvSpPr>
        <p:spPr>
          <a:xfrm>
            <a:off x="611560" y="4869160"/>
            <a:ext cx="1134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1610</a:t>
            </a:r>
            <a:endParaRPr lang="nl-NL" dirty="0"/>
          </a:p>
        </p:txBody>
      </p:sp>
      <p:sp>
        <p:nvSpPr>
          <p:cNvPr id="20" name="TextBox 19"/>
          <p:cNvSpPr txBox="1"/>
          <p:nvPr/>
        </p:nvSpPr>
        <p:spPr>
          <a:xfrm>
            <a:off x="7668344" y="4752143"/>
            <a:ext cx="1134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1590</a:t>
            </a:r>
            <a:endParaRPr lang="nl-NL" dirty="0"/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6957302" y="4389533"/>
            <a:ext cx="720080" cy="36004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1727684" y="4676828"/>
            <a:ext cx="783269" cy="30128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378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7"/>
          <p:cNvPicPr>
            <a:picLocks noChangeAspect="1" noChangeArrowheads="1"/>
          </p:cNvPicPr>
          <p:nvPr/>
        </p:nvPicPr>
        <p:blipFill rotWithShape="1">
          <a:blip r:embed="rId2" cstate="print"/>
          <a:srcRect l="21064" r="51925"/>
          <a:stretch/>
        </p:blipFill>
        <p:spPr bwMode="auto">
          <a:xfrm>
            <a:off x="2555776" y="2204864"/>
            <a:ext cx="1926578" cy="3306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Afbeelding 7"/>
          <p:cNvPicPr>
            <a:picLocks noChangeAspect="1" noChangeArrowheads="1"/>
          </p:cNvPicPr>
          <p:nvPr/>
        </p:nvPicPr>
        <p:blipFill rotWithShape="1">
          <a:blip r:embed="rId2" cstate="print"/>
          <a:srcRect l="49077" r="22656"/>
          <a:stretch/>
        </p:blipFill>
        <p:spPr bwMode="auto">
          <a:xfrm>
            <a:off x="5004048" y="2204864"/>
            <a:ext cx="2016224" cy="3306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3782192" y="3570166"/>
            <a:ext cx="1857388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792452" y="3633624"/>
            <a:ext cx="1531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chemeClr val="bg1"/>
                </a:solidFill>
              </a:rPr>
              <a:t>Dark fiber</a:t>
            </a:r>
          </a:p>
          <a:p>
            <a:r>
              <a:rPr lang="nl-NL" dirty="0" smtClean="0">
                <a:solidFill>
                  <a:schemeClr val="bg1"/>
                </a:solidFill>
              </a:rPr>
              <a:t>Single strand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043608" y="260648"/>
            <a:ext cx="8229600" cy="1580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4400" b="1" dirty="0" smtClean="0">
                <a:solidFill>
                  <a:srgbClr val="095CA9"/>
                </a:solidFill>
                <a:latin typeface="+mj-lt"/>
                <a:ea typeface="+mj-ea"/>
                <a:cs typeface="+mj-cs"/>
              </a:rPr>
              <a:t>Technique 2</a:t>
            </a:r>
          </a:p>
          <a:p>
            <a:pPr lvl="0" algn="ctr">
              <a:spcBef>
                <a:spcPct val="0"/>
              </a:spcBef>
            </a:pPr>
            <a:r>
              <a:rPr lang="en-US" sz="4400" b="1" dirty="0" smtClean="0">
                <a:solidFill>
                  <a:srgbClr val="095CA9"/>
                </a:solidFill>
                <a:latin typeface="+mj-lt"/>
                <a:ea typeface="+mj-ea"/>
                <a:cs typeface="+mj-cs"/>
              </a:rPr>
              <a:t>CWDM BIDI</a:t>
            </a:r>
            <a:endParaRPr kumimoji="0" lang="nl-NL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42852"/>
            <a:ext cx="1474787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ttp://solid-optics.eu/images/uploads/CWDM-SFP-149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107750" y="4346757"/>
            <a:ext cx="1638300" cy="447675"/>
          </a:xfrm>
          <a:prstGeom prst="rect">
            <a:avLst/>
          </a:prstGeom>
          <a:noFill/>
        </p:spPr>
      </p:pic>
      <p:cxnSp>
        <p:nvCxnSpPr>
          <p:cNvPr id="22" name="Straight Arrow Connector 21"/>
          <p:cNvCxnSpPr/>
          <p:nvPr/>
        </p:nvCxnSpPr>
        <p:spPr>
          <a:xfrm flipV="1">
            <a:off x="1590619" y="4509120"/>
            <a:ext cx="1066121" cy="38036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" descr="http://solid-optics.eu/images/uploads/CWDM-SFP-149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14411" y="4206697"/>
            <a:ext cx="1638300" cy="447675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1619672" y="1589311"/>
            <a:ext cx="5472608" cy="2199729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extBox 19"/>
          <p:cNvSpPr txBox="1"/>
          <p:nvPr/>
        </p:nvSpPr>
        <p:spPr>
          <a:xfrm>
            <a:off x="7819712" y="5018118"/>
            <a:ext cx="1386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1570BX-U</a:t>
            </a:r>
            <a:endParaRPr lang="nl-NL" dirty="0"/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1727685" y="4654372"/>
            <a:ext cx="756083" cy="22456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6883206" y="4346757"/>
            <a:ext cx="658760" cy="12442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7020273" y="4488871"/>
            <a:ext cx="521693" cy="20249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494963" y="3900687"/>
            <a:ext cx="1638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1572Tx</a:t>
            </a:r>
            <a:endParaRPr lang="nl-NL" dirty="0"/>
          </a:p>
        </p:txBody>
      </p:sp>
      <p:sp>
        <p:nvSpPr>
          <p:cNvPr id="28" name="TextBox 27"/>
          <p:cNvSpPr txBox="1"/>
          <p:nvPr/>
        </p:nvSpPr>
        <p:spPr>
          <a:xfrm>
            <a:off x="6905489" y="3883232"/>
            <a:ext cx="1638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1568Tx</a:t>
            </a:r>
            <a:endParaRPr lang="nl-NL" dirty="0"/>
          </a:p>
        </p:txBody>
      </p:sp>
      <p:sp>
        <p:nvSpPr>
          <p:cNvPr id="29" name="TextBox 28"/>
          <p:cNvSpPr txBox="1"/>
          <p:nvPr/>
        </p:nvSpPr>
        <p:spPr>
          <a:xfrm>
            <a:off x="6917737" y="4642761"/>
            <a:ext cx="1638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1568Rx</a:t>
            </a:r>
            <a:endParaRPr lang="nl-NL" dirty="0"/>
          </a:p>
        </p:txBody>
      </p:sp>
      <p:sp>
        <p:nvSpPr>
          <p:cNvPr id="30" name="TextBox 29"/>
          <p:cNvSpPr txBox="1"/>
          <p:nvPr/>
        </p:nvSpPr>
        <p:spPr>
          <a:xfrm>
            <a:off x="228819" y="4948438"/>
            <a:ext cx="1386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1570BX-D</a:t>
            </a:r>
            <a:endParaRPr lang="nl-NL" dirty="0"/>
          </a:p>
        </p:txBody>
      </p:sp>
      <p:sp>
        <p:nvSpPr>
          <p:cNvPr id="31" name="TextBox 30"/>
          <p:cNvSpPr txBox="1"/>
          <p:nvPr/>
        </p:nvSpPr>
        <p:spPr>
          <a:xfrm>
            <a:off x="387068" y="2852936"/>
            <a:ext cx="1638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CWDM BIDI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1596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457200" y="1219200"/>
            <a:ext cx="8305800" cy="1905000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124" name="TextBox 8"/>
          <p:cNvSpPr txBox="1">
            <a:spLocks noChangeArrowheads="1"/>
          </p:cNvSpPr>
          <p:nvPr/>
        </p:nvSpPr>
        <p:spPr bwMode="auto">
          <a:xfrm>
            <a:off x="2133600" y="609600"/>
            <a:ext cx="5029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inga" pitchFamily="34" charset="0"/>
                <a:cs typeface="Kalinga" pitchFamily="34" charset="0"/>
              </a:rPr>
              <a:t>Who are we?</a:t>
            </a:r>
          </a:p>
        </p:txBody>
      </p:sp>
      <p:sp>
        <p:nvSpPr>
          <p:cNvPr id="61" name="Freeform 58"/>
          <p:cNvSpPr>
            <a:spLocks/>
          </p:cNvSpPr>
          <p:nvPr/>
        </p:nvSpPr>
        <p:spPr bwMode="auto">
          <a:xfrm>
            <a:off x="7958138" y="4202113"/>
            <a:ext cx="19050" cy="1587"/>
          </a:xfrm>
          <a:custGeom>
            <a:avLst/>
            <a:gdLst>
              <a:gd name="T0" fmla="*/ 17 w 17"/>
              <a:gd name="T1" fmla="*/ 0 h 1"/>
              <a:gd name="T2" fmla="*/ 0 w 17"/>
              <a:gd name="T3" fmla="*/ 0 h 1"/>
              <a:gd name="T4" fmla="*/ 17 w 17"/>
              <a:gd name="T5" fmla="*/ 0 h 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" h="1">
                <a:moveTo>
                  <a:pt x="17" y="0"/>
                </a:moveTo>
                <a:lnTo>
                  <a:pt x="0" y="0"/>
                </a:lnTo>
                <a:lnTo>
                  <a:pt x="17" y="0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4" name="Freeform 61"/>
          <p:cNvSpPr>
            <a:spLocks/>
          </p:cNvSpPr>
          <p:nvPr/>
        </p:nvSpPr>
        <p:spPr bwMode="auto">
          <a:xfrm>
            <a:off x="7918450" y="4192588"/>
            <a:ext cx="9525" cy="1587"/>
          </a:xfrm>
          <a:custGeom>
            <a:avLst/>
            <a:gdLst>
              <a:gd name="T0" fmla="*/ 0 w 8"/>
              <a:gd name="T1" fmla="*/ 0 h 1"/>
              <a:gd name="T2" fmla="*/ 8 w 8"/>
              <a:gd name="T3" fmla="*/ 0 h 1"/>
              <a:gd name="T4" fmla="*/ 0 w 8"/>
              <a:gd name="T5" fmla="*/ 0 h 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8" h="1">
                <a:moveTo>
                  <a:pt x="0" y="0"/>
                </a:moveTo>
                <a:lnTo>
                  <a:pt x="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5" name="Freeform 62"/>
          <p:cNvSpPr>
            <a:spLocks/>
          </p:cNvSpPr>
          <p:nvPr/>
        </p:nvSpPr>
        <p:spPr bwMode="auto">
          <a:xfrm>
            <a:off x="7629525" y="4075113"/>
            <a:ext cx="28575" cy="20637"/>
          </a:xfrm>
          <a:custGeom>
            <a:avLst/>
            <a:gdLst>
              <a:gd name="T0" fmla="*/ 26 w 26"/>
              <a:gd name="T1" fmla="*/ 16 h 16"/>
              <a:gd name="T2" fmla="*/ 0 w 26"/>
              <a:gd name="T3" fmla="*/ 0 h 16"/>
              <a:gd name="T4" fmla="*/ 0 w 26"/>
              <a:gd name="T5" fmla="*/ 8 h 16"/>
              <a:gd name="T6" fmla="*/ 17 w 26"/>
              <a:gd name="T7" fmla="*/ 16 h 16"/>
              <a:gd name="T8" fmla="*/ 26 w 26"/>
              <a:gd name="T9" fmla="*/ 16 h 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6" h="16">
                <a:moveTo>
                  <a:pt x="26" y="16"/>
                </a:moveTo>
                <a:lnTo>
                  <a:pt x="0" y="0"/>
                </a:lnTo>
                <a:lnTo>
                  <a:pt x="0" y="8"/>
                </a:lnTo>
                <a:lnTo>
                  <a:pt x="17" y="16"/>
                </a:lnTo>
                <a:lnTo>
                  <a:pt x="26" y="16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914400" y="2971800"/>
            <a:ext cx="7467600" cy="1588"/>
          </a:xfrm>
          <a:prstGeom prst="straightConnector1">
            <a:avLst/>
          </a:prstGeom>
          <a:ln w="63500" cap="rnd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1447800" y="2895600"/>
            <a:ext cx="152400" cy="152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124200" y="2895600"/>
            <a:ext cx="152400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096000" y="2895600"/>
            <a:ext cx="152400" cy="15240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1143000" y="3124200"/>
            <a:ext cx="838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nl-NL" sz="1600" b="1">
                <a:latin typeface="Square721 BT" pitchFamily="34" charset="0"/>
              </a:rPr>
              <a:t>2006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85800" y="1676400"/>
            <a:ext cx="1600200" cy="923925"/>
          </a:xfrm>
          <a:prstGeom prst="rect">
            <a:avLst/>
          </a:prstGeom>
          <a:noFill/>
          <a:ln w="19050">
            <a:noFill/>
            <a:prstDash val="sysDash"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fr-F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quare721 BT" pitchFamily="34" charset="0"/>
                <a:ea typeface="Arimo" pitchFamily="34" charset="0"/>
                <a:cs typeface="Arimo" pitchFamily="34" charset="0"/>
              </a:rPr>
              <a:t>Foundation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quare721 BT" pitchFamily="34" charset="0"/>
              <a:ea typeface="Arimo" pitchFamily="34" charset="0"/>
              <a:cs typeface="Arimo" pitchFamily="34" charset="0"/>
            </a:endParaRPr>
          </a:p>
          <a:p>
            <a:pPr algn="ctr">
              <a:defRPr/>
            </a:pP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quare721 BT" pitchFamily="34" charset="0"/>
                <a:ea typeface="Arimo" pitchFamily="34" charset="0"/>
                <a:cs typeface="Arimo" pitchFamily="34" charset="0"/>
              </a:rPr>
              <a:t>Alturna Networks B.V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362200" y="1676400"/>
            <a:ext cx="17526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quare721 BT" pitchFamily="34" charset="0"/>
                <a:ea typeface="Arimo" pitchFamily="34" charset="0"/>
                <a:cs typeface="Arimo" pitchFamily="34" charset="0"/>
              </a:rPr>
              <a:t>Creation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quare721 BT" pitchFamily="34" charset="0"/>
                <a:ea typeface="Arimo" pitchFamily="34" charset="0"/>
                <a:cs typeface="Arimo" pitchFamily="34" charset="0"/>
              </a:rPr>
              <a:t> of </a:t>
            </a:r>
            <a:r>
              <a:rPr lang="fr-F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quare721 BT" pitchFamily="34" charset="0"/>
                <a:ea typeface="Arimo" pitchFamily="34" charset="0"/>
                <a:cs typeface="Arimo" pitchFamily="34" charset="0"/>
              </a:rPr>
              <a:t>Research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quare721 BT" pitchFamily="34" charset="0"/>
                <a:ea typeface="Arimo" pitchFamily="34" charset="0"/>
                <a:cs typeface="Arimo" pitchFamily="34" charset="0"/>
              </a:rPr>
              <a:t> and </a:t>
            </a:r>
            <a:r>
              <a:rPr lang="fr-F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quare721 BT" pitchFamily="34" charset="0"/>
                <a:ea typeface="Arimo" pitchFamily="34" charset="0"/>
                <a:cs typeface="Arimo" pitchFamily="34" charset="0"/>
              </a:rPr>
              <a:t>Development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quare721 BT" pitchFamily="34" charset="0"/>
                <a:ea typeface="Arimo" pitchFamily="34" charset="0"/>
                <a:cs typeface="Arimo" pitchFamily="34" charset="0"/>
              </a:rPr>
              <a:t> </a:t>
            </a:r>
          </a:p>
          <a:p>
            <a:pPr algn="ctr">
              <a:defRPr/>
            </a:pP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quare721 BT" pitchFamily="34" charset="0"/>
                <a:ea typeface="Arimo" pitchFamily="34" charset="0"/>
                <a:cs typeface="Arimo" pitchFamily="34" charset="0"/>
              </a:rPr>
              <a:t>Solid-Optics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2819400" y="3124200"/>
            <a:ext cx="762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nl-NL" sz="1600" b="1">
                <a:latin typeface="Square721 BT" pitchFamily="34" charset="0"/>
              </a:rPr>
              <a:t>2007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5791200" y="3124200"/>
            <a:ext cx="762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nl-NL" sz="1600" b="1">
                <a:latin typeface="Square721 BT" pitchFamily="34" charset="0"/>
              </a:rPr>
              <a:t>2010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105400" y="1695450"/>
            <a:ext cx="22098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quare721 BT" pitchFamily="34" charset="0"/>
                <a:ea typeface="Arimo" pitchFamily="34" charset="0"/>
                <a:cs typeface="Arimo" pitchFamily="34" charset="0"/>
              </a:rPr>
              <a:t>Launch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quare721 BT" pitchFamily="34" charset="0"/>
                <a:ea typeface="Arimo" pitchFamily="34" charset="0"/>
                <a:cs typeface="Arimo" pitchFamily="34" charset="0"/>
              </a:rPr>
              <a:t> and Marketing of the brand gamme </a:t>
            </a:r>
          </a:p>
          <a:p>
            <a:pPr algn="ctr">
              <a:defRPr/>
            </a:pP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quare721 BT" pitchFamily="34" charset="0"/>
                <a:ea typeface="Arimo" pitchFamily="34" charset="0"/>
                <a:cs typeface="Arimo" pitchFamily="34" charset="0"/>
              </a:rPr>
              <a:t>Solid Optics</a:t>
            </a:r>
          </a:p>
        </p:txBody>
      </p:sp>
      <p:sp>
        <p:nvSpPr>
          <p:cNvPr id="48" name="Rectangle 47"/>
          <p:cNvSpPr/>
          <p:nvPr/>
        </p:nvSpPr>
        <p:spPr>
          <a:xfrm>
            <a:off x="228600" y="3352800"/>
            <a:ext cx="4800600" cy="2438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2308" name="Picture 6" descr="http://www.brocade.com/images/Company/logo/bro_sig-r_2c_pos_rg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953000"/>
            <a:ext cx="2860675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9" name="Picture 2" descr="http://networkingnerd.files.wordpress.com/2011/03/cisco-new-logo-should-b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352800"/>
            <a:ext cx="205740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0" name="Picture 4" descr="http://www.scriptrock.com/wp-content/uploads/2013/03/junipe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800600"/>
            <a:ext cx="22098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1" name="Picture 42" descr="extreme-logo.g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581400"/>
            <a:ext cx="1471613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2" name="Picture 43" descr="hp-logo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191000"/>
            <a:ext cx="12573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Rectangle 49"/>
          <p:cNvSpPr/>
          <p:nvPr/>
        </p:nvSpPr>
        <p:spPr>
          <a:xfrm>
            <a:off x="5334000" y="3429000"/>
            <a:ext cx="3505200" cy="838200"/>
          </a:xfrm>
          <a:prstGeom prst="rect">
            <a:avLst/>
          </a:prstGeom>
          <a:solidFill>
            <a:srgbClr val="00B0F0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9" name="Picture 48" descr="solidoptics_logo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505200"/>
            <a:ext cx="311467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Rectangle 51"/>
          <p:cNvSpPr/>
          <p:nvPr/>
        </p:nvSpPr>
        <p:spPr>
          <a:xfrm>
            <a:off x="5334000" y="4648200"/>
            <a:ext cx="3505200" cy="16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6" name="Picture 55" descr="XFP-10GB-LR+-SO_P_Large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22" b="17999"/>
          <a:stretch>
            <a:fillRect/>
          </a:stretch>
        </p:blipFill>
        <p:spPr bwMode="auto">
          <a:xfrm>
            <a:off x="6324600" y="5410200"/>
            <a:ext cx="1112838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53" descr="SFP-GE-S-SO_P_Large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22" b="16222"/>
          <a:stretch>
            <a:fillRect/>
          </a:stretch>
        </p:blipFill>
        <p:spPr bwMode="auto">
          <a:xfrm>
            <a:off x="5410200" y="4572000"/>
            <a:ext cx="847725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54" descr="SO-OSA-CWDM-18Ch_L_Large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55" r="24445"/>
          <a:stretch>
            <a:fillRect/>
          </a:stretch>
        </p:blipFill>
        <p:spPr bwMode="auto">
          <a:xfrm>
            <a:off x="8001000" y="4876800"/>
            <a:ext cx="609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 descr="SO-CWDM-MUX-8CH+1310_P_Large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89" b="26889"/>
          <a:stretch>
            <a:fillRect/>
          </a:stretch>
        </p:blipFill>
        <p:spPr bwMode="auto">
          <a:xfrm>
            <a:off x="6400800" y="4495800"/>
            <a:ext cx="15240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52" descr="QSFP-40G-SR4-SO_P_Large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22" b="17999"/>
          <a:stretch>
            <a:fillRect/>
          </a:stretch>
        </p:blipFill>
        <p:spPr bwMode="auto">
          <a:xfrm>
            <a:off x="5410200" y="5257800"/>
            <a:ext cx="10001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602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8" grpId="0" animBg="1"/>
      <p:bldP spid="29" grpId="0" animBg="1"/>
      <p:bldP spid="30" grpId="0"/>
      <p:bldP spid="32" grpId="0"/>
      <p:bldP spid="32" grpId="1"/>
      <p:bldP spid="33" grpId="0"/>
      <p:bldP spid="35" grpId="0"/>
      <p:bldP spid="36" grpId="0"/>
      <p:bldP spid="37" grpId="0"/>
      <p:bldP spid="50" grpId="0" animBg="1"/>
      <p:bldP spid="5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/>
          </p:cNvSpPr>
          <p:nvPr/>
        </p:nvSpPr>
        <p:spPr bwMode="auto">
          <a:xfrm>
            <a:off x="4683125" y="5227638"/>
            <a:ext cx="1381125" cy="1165225"/>
          </a:xfrm>
          <a:custGeom>
            <a:avLst/>
            <a:gdLst>
              <a:gd name="T0" fmla="*/ 1154 w 1205"/>
              <a:gd name="T1" fmla="*/ 336 h 952"/>
              <a:gd name="T2" fmla="*/ 1036 w 1205"/>
              <a:gd name="T3" fmla="*/ 296 h 952"/>
              <a:gd name="T4" fmla="*/ 910 w 1205"/>
              <a:gd name="T5" fmla="*/ 280 h 952"/>
              <a:gd name="T6" fmla="*/ 859 w 1205"/>
              <a:gd name="T7" fmla="*/ 232 h 952"/>
              <a:gd name="T8" fmla="*/ 784 w 1205"/>
              <a:gd name="T9" fmla="*/ 192 h 952"/>
              <a:gd name="T10" fmla="*/ 716 w 1205"/>
              <a:gd name="T11" fmla="*/ 144 h 952"/>
              <a:gd name="T12" fmla="*/ 666 w 1205"/>
              <a:gd name="T13" fmla="*/ 136 h 952"/>
              <a:gd name="T14" fmla="*/ 598 w 1205"/>
              <a:gd name="T15" fmla="*/ 128 h 952"/>
              <a:gd name="T16" fmla="*/ 522 w 1205"/>
              <a:gd name="T17" fmla="*/ 104 h 952"/>
              <a:gd name="T18" fmla="*/ 387 w 1205"/>
              <a:gd name="T19" fmla="*/ 64 h 952"/>
              <a:gd name="T20" fmla="*/ 320 w 1205"/>
              <a:gd name="T21" fmla="*/ 48 h 952"/>
              <a:gd name="T22" fmla="*/ 202 w 1205"/>
              <a:gd name="T23" fmla="*/ 16 h 952"/>
              <a:gd name="T24" fmla="*/ 168 w 1205"/>
              <a:gd name="T25" fmla="*/ 0 h 952"/>
              <a:gd name="T26" fmla="*/ 135 w 1205"/>
              <a:gd name="T27" fmla="*/ 8 h 952"/>
              <a:gd name="T28" fmla="*/ 109 w 1205"/>
              <a:gd name="T29" fmla="*/ 24 h 952"/>
              <a:gd name="T30" fmla="*/ 17 w 1205"/>
              <a:gd name="T31" fmla="*/ 48 h 952"/>
              <a:gd name="T32" fmla="*/ 25 w 1205"/>
              <a:gd name="T33" fmla="*/ 88 h 952"/>
              <a:gd name="T34" fmla="*/ 34 w 1205"/>
              <a:gd name="T35" fmla="*/ 128 h 952"/>
              <a:gd name="T36" fmla="*/ 67 w 1205"/>
              <a:gd name="T37" fmla="*/ 176 h 952"/>
              <a:gd name="T38" fmla="*/ 84 w 1205"/>
              <a:gd name="T39" fmla="*/ 200 h 952"/>
              <a:gd name="T40" fmla="*/ 93 w 1205"/>
              <a:gd name="T41" fmla="*/ 216 h 952"/>
              <a:gd name="T42" fmla="*/ 143 w 1205"/>
              <a:gd name="T43" fmla="*/ 232 h 952"/>
              <a:gd name="T44" fmla="*/ 194 w 1205"/>
              <a:gd name="T45" fmla="*/ 224 h 952"/>
              <a:gd name="T46" fmla="*/ 236 w 1205"/>
              <a:gd name="T47" fmla="*/ 256 h 952"/>
              <a:gd name="T48" fmla="*/ 253 w 1205"/>
              <a:gd name="T49" fmla="*/ 272 h 952"/>
              <a:gd name="T50" fmla="*/ 261 w 1205"/>
              <a:gd name="T51" fmla="*/ 296 h 952"/>
              <a:gd name="T52" fmla="*/ 202 w 1205"/>
              <a:gd name="T53" fmla="*/ 328 h 952"/>
              <a:gd name="T54" fmla="*/ 177 w 1205"/>
              <a:gd name="T55" fmla="*/ 368 h 952"/>
              <a:gd name="T56" fmla="*/ 160 w 1205"/>
              <a:gd name="T57" fmla="*/ 424 h 952"/>
              <a:gd name="T58" fmla="*/ 143 w 1205"/>
              <a:gd name="T59" fmla="*/ 432 h 952"/>
              <a:gd name="T60" fmla="*/ 126 w 1205"/>
              <a:gd name="T61" fmla="*/ 480 h 952"/>
              <a:gd name="T62" fmla="*/ 76 w 1205"/>
              <a:gd name="T63" fmla="*/ 488 h 952"/>
              <a:gd name="T64" fmla="*/ 109 w 1205"/>
              <a:gd name="T65" fmla="*/ 568 h 952"/>
              <a:gd name="T66" fmla="*/ 101 w 1205"/>
              <a:gd name="T67" fmla="*/ 584 h 952"/>
              <a:gd name="T68" fmla="*/ 67 w 1205"/>
              <a:gd name="T69" fmla="*/ 608 h 952"/>
              <a:gd name="T70" fmla="*/ 67 w 1205"/>
              <a:gd name="T71" fmla="*/ 656 h 952"/>
              <a:gd name="T72" fmla="*/ 84 w 1205"/>
              <a:gd name="T73" fmla="*/ 672 h 952"/>
              <a:gd name="T74" fmla="*/ 17 w 1205"/>
              <a:gd name="T75" fmla="*/ 720 h 952"/>
              <a:gd name="T76" fmla="*/ 0 w 1205"/>
              <a:gd name="T77" fmla="*/ 784 h 952"/>
              <a:gd name="T78" fmla="*/ 59 w 1205"/>
              <a:gd name="T79" fmla="*/ 792 h 952"/>
              <a:gd name="T80" fmla="*/ 109 w 1205"/>
              <a:gd name="T81" fmla="*/ 840 h 952"/>
              <a:gd name="T82" fmla="*/ 118 w 1205"/>
              <a:gd name="T83" fmla="*/ 920 h 952"/>
              <a:gd name="T84" fmla="*/ 219 w 1205"/>
              <a:gd name="T85" fmla="*/ 928 h 952"/>
              <a:gd name="T86" fmla="*/ 295 w 1205"/>
              <a:gd name="T87" fmla="*/ 912 h 952"/>
              <a:gd name="T88" fmla="*/ 379 w 1205"/>
              <a:gd name="T89" fmla="*/ 904 h 952"/>
              <a:gd name="T90" fmla="*/ 539 w 1205"/>
              <a:gd name="T91" fmla="*/ 928 h 952"/>
              <a:gd name="T92" fmla="*/ 598 w 1205"/>
              <a:gd name="T93" fmla="*/ 904 h 952"/>
              <a:gd name="T94" fmla="*/ 649 w 1205"/>
              <a:gd name="T95" fmla="*/ 856 h 952"/>
              <a:gd name="T96" fmla="*/ 725 w 1205"/>
              <a:gd name="T97" fmla="*/ 824 h 952"/>
              <a:gd name="T98" fmla="*/ 784 w 1205"/>
              <a:gd name="T99" fmla="*/ 752 h 952"/>
              <a:gd name="T100" fmla="*/ 809 w 1205"/>
              <a:gd name="T101" fmla="*/ 664 h 952"/>
              <a:gd name="T102" fmla="*/ 842 w 1205"/>
              <a:gd name="T103" fmla="*/ 592 h 952"/>
              <a:gd name="T104" fmla="*/ 927 w 1205"/>
              <a:gd name="T105" fmla="*/ 504 h 952"/>
              <a:gd name="T106" fmla="*/ 944 w 1205"/>
              <a:gd name="T107" fmla="*/ 472 h 952"/>
              <a:gd name="T108" fmla="*/ 1019 w 1205"/>
              <a:gd name="T109" fmla="*/ 440 h 952"/>
              <a:gd name="T110" fmla="*/ 1196 w 1205"/>
              <a:gd name="T111" fmla="*/ 376 h 952"/>
              <a:gd name="T112" fmla="*/ 1205 w 1205"/>
              <a:gd name="T113" fmla="*/ 368 h 952"/>
              <a:gd name="T114" fmla="*/ 1180 w 1205"/>
              <a:gd name="T115" fmla="*/ 352 h 95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205" h="952">
                <a:moveTo>
                  <a:pt x="1180" y="352"/>
                </a:moveTo>
                <a:lnTo>
                  <a:pt x="1154" y="336"/>
                </a:lnTo>
                <a:lnTo>
                  <a:pt x="1095" y="320"/>
                </a:lnTo>
                <a:lnTo>
                  <a:pt x="1036" y="296"/>
                </a:lnTo>
                <a:lnTo>
                  <a:pt x="969" y="288"/>
                </a:lnTo>
                <a:lnTo>
                  <a:pt x="910" y="280"/>
                </a:lnTo>
                <a:lnTo>
                  <a:pt x="893" y="256"/>
                </a:lnTo>
                <a:lnTo>
                  <a:pt x="859" y="232"/>
                </a:lnTo>
                <a:lnTo>
                  <a:pt x="817" y="224"/>
                </a:lnTo>
                <a:lnTo>
                  <a:pt x="784" y="192"/>
                </a:lnTo>
                <a:lnTo>
                  <a:pt x="733" y="152"/>
                </a:lnTo>
                <a:lnTo>
                  <a:pt x="716" y="144"/>
                </a:lnTo>
                <a:lnTo>
                  <a:pt x="699" y="144"/>
                </a:lnTo>
                <a:lnTo>
                  <a:pt x="666" y="136"/>
                </a:lnTo>
                <a:lnTo>
                  <a:pt x="632" y="120"/>
                </a:lnTo>
                <a:lnTo>
                  <a:pt x="598" y="128"/>
                </a:lnTo>
                <a:lnTo>
                  <a:pt x="556" y="104"/>
                </a:lnTo>
                <a:lnTo>
                  <a:pt x="522" y="104"/>
                </a:lnTo>
                <a:lnTo>
                  <a:pt x="480" y="96"/>
                </a:lnTo>
                <a:lnTo>
                  <a:pt x="387" y="64"/>
                </a:lnTo>
                <a:lnTo>
                  <a:pt x="362" y="48"/>
                </a:lnTo>
                <a:lnTo>
                  <a:pt x="320" y="48"/>
                </a:lnTo>
                <a:lnTo>
                  <a:pt x="227" y="32"/>
                </a:lnTo>
                <a:lnTo>
                  <a:pt x="202" y="16"/>
                </a:lnTo>
                <a:lnTo>
                  <a:pt x="185" y="0"/>
                </a:lnTo>
                <a:lnTo>
                  <a:pt x="168" y="0"/>
                </a:lnTo>
                <a:lnTo>
                  <a:pt x="143" y="0"/>
                </a:lnTo>
                <a:lnTo>
                  <a:pt x="135" y="8"/>
                </a:lnTo>
                <a:lnTo>
                  <a:pt x="126" y="24"/>
                </a:lnTo>
                <a:lnTo>
                  <a:pt x="109" y="24"/>
                </a:lnTo>
                <a:lnTo>
                  <a:pt x="59" y="32"/>
                </a:lnTo>
                <a:lnTo>
                  <a:pt x="17" y="48"/>
                </a:lnTo>
                <a:lnTo>
                  <a:pt x="25" y="80"/>
                </a:lnTo>
                <a:lnTo>
                  <a:pt x="25" y="88"/>
                </a:lnTo>
                <a:lnTo>
                  <a:pt x="25" y="104"/>
                </a:lnTo>
                <a:lnTo>
                  <a:pt x="34" y="128"/>
                </a:lnTo>
                <a:lnTo>
                  <a:pt x="17" y="184"/>
                </a:lnTo>
                <a:lnTo>
                  <a:pt x="67" y="176"/>
                </a:lnTo>
                <a:lnTo>
                  <a:pt x="84" y="184"/>
                </a:lnTo>
                <a:lnTo>
                  <a:pt x="84" y="200"/>
                </a:lnTo>
                <a:lnTo>
                  <a:pt x="76" y="208"/>
                </a:lnTo>
                <a:lnTo>
                  <a:pt x="93" y="216"/>
                </a:lnTo>
                <a:lnTo>
                  <a:pt x="126" y="216"/>
                </a:lnTo>
                <a:lnTo>
                  <a:pt x="143" y="232"/>
                </a:lnTo>
                <a:lnTo>
                  <a:pt x="168" y="232"/>
                </a:lnTo>
                <a:lnTo>
                  <a:pt x="194" y="224"/>
                </a:lnTo>
                <a:lnTo>
                  <a:pt x="227" y="240"/>
                </a:lnTo>
                <a:lnTo>
                  <a:pt x="236" y="256"/>
                </a:lnTo>
                <a:lnTo>
                  <a:pt x="236" y="264"/>
                </a:lnTo>
                <a:lnTo>
                  <a:pt x="253" y="272"/>
                </a:lnTo>
                <a:lnTo>
                  <a:pt x="261" y="288"/>
                </a:lnTo>
                <a:lnTo>
                  <a:pt x="261" y="296"/>
                </a:lnTo>
                <a:lnTo>
                  <a:pt x="227" y="312"/>
                </a:lnTo>
                <a:lnTo>
                  <a:pt x="202" y="328"/>
                </a:lnTo>
                <a:lnTo>
                  <a:pt x="168" y="344"/>
                </a:lnTo>
                <a:lnTo>
                  <a:pt x="177" y="368"/>
                </a:lnTo>
                <a:lnTo>
                  <a:pt x="160" y="400"/>
                </a:lnTo>
                <a:lnTo>
                  <a:pt x="160" y="424"/>
                </a:lnTo>
                <a:lnTo>
                  <a:pt x="152" y="432"/>
                </a:lnTo>
                <a:lnTo>
                  <a:pt x="143" y="432"/>
                </a:lnTo>
                <a:lnTo>
                  <a:pt x="143" y="464"/>
                </a:lnTo>
                <a:lnTo>
                  <a:pt x="126" y="480"/>
                </a:lnTo>
                <a:lnTo>
                  <a:pt x="101" y="488"/>
                </a:lnTo>
                <a:lnTo>
                  <a:pt x="76" y="488"/>
                </a:lnTo>
                <a:lnTo>
                  <a:pt x="93" y="552"/>
                </a:lnTo>
                <a:lnTo>
                  <a:pt x="109" y="568"/>
                </a:lnTo>
                <a:lnTo>
                  <a:pt x="109" y="576"/>
                </a:lnTo>
                <a:lnTo>
                  <a:pt x="101" y="584"/>
                </a:lnTo>
                <a:lnTo>
                  <a:pt x="76" y="592"/>
                </a:lnTo>
                <a:lnTo>
                  <a:pt x="67" y="608"/>
                </a:lnTo>
                <a:lnTo>
                  <a:pt x="59" y="632"/>
                </a:lnTo>
                <a:lnTo>
                  <a:pt x="67" y="656"/>
                </a:lnTo>
                <a:lnTo>
                  <a:pt x="76" y="672"/>
                </a:lnTo>
                <a:lnTo>
                  <a:pt x="84" y="672"/>
                </a:lnTo>
                <a:lnTo>
                  <a:pt x="59" y="696"/>
                </a:lnTo>
                <a:lnTo>
                  <a:pt x="17" y="720"/>
                </a:lnTo>
                <a:lnTo>
                  <a:pt x="8" y="752"/>
                </a:lnTo>
                <a:lnTo>
                  <a:pt x="0" y="784"/>
                </a:lnTo>
                <a:lnTo>
                  <a:pt x="17" y="784"/>
                </a:lnTo>
                <a:lnTo>
                  <a:pt x="59" y="792"/>
                </a:lnTo>
                <a:lnTo>
                  <a:pt x="93" y="816"/>
                </a:lnTo>
                <a:lnTo>
                  <a:pt x="109" y="840"/>
                </a:lnTo>
                <a:lnTo>
                  <a:pt x="109" y="880"/>
                </a:lnTo>
                <a:lnTo>
                  <a:pt x="118" y="920"/>
                </a:lnTo>
                <a:lnTo>
                  <a:pt x="152" y="952"/>
                </a:lnTo>
                <a:lnTo>
                  <a:pt x="219" y="928"/>
                </a:lnTo>
                <a:lnTo>
                  <a:pt x="253" y="920"/>
                </a:lnTo>
                <a:lnTo>
                  <a:pt x="295" y="912"/>
                </a:lnTo>
                <a:lnTo>
                  <a:pt x="337" y="896"/>
                </a:lnTo>
                <a:lnTo>
                  <a:pt x="379" y="904"/>
                </a:lnTo>
                <a:lnTo>
                  <a:pt x="463" y="920"/>
                </a:lnTo>
                <a:lnTo>
                  <a:pt x="539" y="928"/>
                </a:lnTo>
                <a:lnTo>
                  <a:pt x="573" y="928"/>
                </a:lnTo>
                <a:lnTo>
                  <a:pt x="598" y="904"/>
                </a:lnTo>
                <a:lnTo>
                  <a:pt x="615" y="872"/>
                </a:lnTo>
                <a:lnTo>
                  <a:pt x="649" y="856"/>
                </a:lnTo>
                <a:lnTo>
                  <a:pt x="733" y="848"/>
                </a:lnTo>
                <a:lnTo>
                  <a:pt x="725" y="824"/>
                </a:lnTo>
                <a:lnTo>
                  <a:pt x="733" y="800"/>
                </a:lnTo>
                <a:lnTo>
                  <a:pt x="784" y="752"/>
                </a:lnTo>
                <a:lnTo>
                  <a:pt x="842" y="720"/>
                </a:lnTo>
                <a:lnTo>
                  <a:pt x="809" y="664"/>
                </a:lnTo>
                <a:lnTo>
                  <a:pt x="809" y="624"/>
                </a:lnTo>
                <a:lnTo>
                  <a:pt x="842" y="592"/>
                </a:lnTo>
                <a:lnTo>
                  <a:pt x="885" y="536"/>
                </a:lnTo>
                <a:lnTo>
                  <a:pt x="927" y="504"/>
                </a:lnTo>
                <a:lnTo>
                  <a:pt x="935" y="504"/>
                </a:lnTo>
                <a:lnTo>
                  <a:pt x="944" y="472"/>
                </a:lnTo>
                <a:lnTo>
                  <a:pt x="977" y="448"/>
                </a:lnTo>
                <a:lnTo>
                  <a:pt x="1019" y="440"/>
                </a:lnTo>
                <a:lnTo>
                  <a:pt x="1095" y="432"/>
                </a:lnTo>
                <a:lnTo>
                  <a:pt x="1196" y="376"/>
                </a:lnTo>
                <a:lnTo>
                  <a:pt x="1205" y="376"/>
                </a:lnTo>
                <a:lnTo>
                  <a:pt x="1205" y="368"/>
                </a:lnTo>
                <a:lnTo>
                  <a:pt x="1205" y="344"/>
                </a:lnTo>
                <a:lnTo>
                  <a:pt x="1180" y="352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Freeform 6"/>
          <p:cNvSpPr>
            <a:spLocks/>
          </p:cNvSpPr>
          <p:nvPr/>
        </p:nvSpPr>
        <p:spPr bwMode="auto">
          <a:xfrm>
            <a:off x="4500563" y="5443538"/>
            <a:ext cx="482600" cy="754062"/>
          </a:xfrm>
          <a:custGeom>
            <a:avLst/>
            <a:gdLst>
              <a:gd name="T0" fmla="*/ 396 w 421"/>
              <a:gd name="T1" fmla="*/ 88 h 616"/>
              <a:gd name="T2" fmla="*/ 387 w 421"/>
              <a:gd name="T3" fmla="*/ 64 h 616"/>
              <a:gd name="T4" fmla="*/ 328 w 421"/>
              <a:gd name="T5" fmla="*/ 56 h 616"/>
              <a:gd name="T6" fmla="*/ 286 w 421"/>
              <a:gd name="T7" fmla="*/ 40 h 616"/>
              <a:gd name="T8" fmla="*/ 236 w 421"/>
              <a:gd name="T9" fmla="*/ 32 h 616"/>
              <a:gd name="T10" fmla="*/ 244 w 421"/>
              <a:gd name="T11" fmla="*/ 8 h 616"/>
              <a:gd name="T12" fmla="*/ 177 w 421"/>
              <a:gd name="T13" fmla="*/ 8 h 616"/>
              <a:gd name="T14" fmla="*/ 160 w 421"/>
              <a:gd name="T15" fmla="*/ 112 h 616"/>
              <a:gd name="T16" fmla="*/ 126 w 421"/>
              <a:gd name="T17" fmla="*/ 208 h 616"/>
              <a:gd name="T18" fmla="*/ 42 w 421"/>
              <a:gd name="T19" fmla="*/ 304 h 616"/>
              <a:gd name="T20" fmla="*/ 8 w 421"/>
              <a:gd name="T21" fmla="*/ 368 h 616"/>
              <a:gd name="T22" fmla="*/ 34 w 421"/>
              <a:gd name="T23" fmla="*/ 384 h 616"/>
              <a:gd name="T24" fmla="*/ 25 w 421"/>
              <a:gd name="T25" fmla="*/ 408 h 616"/>
              <a:gd name="T26" fmla="*/ 67 w 421"/>
              <a:gd name="T27" fmla="*/ 416 h 616"/>
              <a:gd name="T28" fmla="*/ 42 w 421"/>
              <a:gd name="T29" fmla="*/ 512 h 616"/>
              <a:gd name="T30" fmla="*/ 8 w 421"/>
              <a:gd name="T31" fmla="*/ 576 h 616"/>
              <a:gd name="T32" fmla="*/ 8 w 421"/>
              <a:gd name="T33" fmla="*/ 592 h 616"/>
              <a:gd name="T34" fmla="*/ 84 w 421"/>
              <a:gd name="T35" fmla="*/ 600 h 616"/>
              <a:gd name="T36" fmla="*/ 160 w 421"/>
              <a:gd name="T37" fmla="*/ 608 h 616"/>
              <a:gd name="T38" fmla="*/ 177 w 421"/>
              <a:gd name="T39" fmla="*/ 544 h 616"/>
              <a:gd name="T40" fmla="*/ 244 w 421"/>
              <a:gd name="T41" fmla="*/ 496 h 616"/>
              <a:gd name="T42" fmla="*/ 227 w 421"/>
              <a:gd name="T43" fmla="*/ 480 h 616"/>
              <a:gd name="T44" fmla="*/ 227 w 421"/>
              <a:gd name="T45" fmla="*/ 432 h 616"/>
              <a:gd name="T46" fmla="*/ 261 w 421"/>
              <a:gd name="T47" fmla="*/ 408 h 616"/>
              <a:gd name="T48" fmla="*/ 269 w 421"/>
              <a:gd name="T49" fmla="*/ 392 h 616"/>
              <a:gd name="T50" fmla="*/ 236 w 421"/>
              <a:gd name="T51" fmla="*/ 312 h 616"/>
              <a:gd name="T52" fmla="*/ 286 w 421"/>
              <a:gd name="T53" fmla="*/ 304 h 616"/>
              <a:gd name="T54" fmla="*/ 303 w 421"/>
              <a:gd name="T55" fmla="*/ 256 h 616"/>
              <a:gd name="T56" fmla="*/ 320 w 421"/>
              <a:gd name="T57" fmla="*/ 248 h 616"/>
              <a:gd name="T58" fmla="*/ 337 w 421"/>
              <a:gd name="T59" fmla="*/ 192 h 616"/>
              <a:gd name="T60" fmla="*/ 362 w 421"/>
              <a:gd name="T61" fmla="*/ 152 h 616"/>
              <a:gd name="T62" fmla="*/ 421 w 421"/>
              <a:gd name="T63" fmla="*/ 120 h 616"/>
              <a:gd name="T64" fmla="*/ 413 w 421"/>
              <a:gd name="T65" fmla="*/ 96 h 61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421" h="616">
                <a:moveTo>
                  <a:pt x="413" y="96"/>
                </a:moveTo>
                <a:lnTo>
                  <a:pt x="396" y="88"/>
                </a:lnTo>
                <a:lnTo>
                  <a:pt x="396" y="80"/>
                </a:lnTo>
                <a:lnTo>
                  <a:pt x="387" y="64"/>
                </a:lnTo>
                <a:lnTo>
                  <a:pt x="354" y="48"/>
                </a:lnTo>
                <a:lnTo>
                  <a:pt x="328" y="56"/>
                </a:lnTo>
                <a:lnTo>
                  <a:pt x="303" y="56"/>
                </a:lnTo>
                <a:lnTo>
                  <a:pt x="286" y="40"/>
                </a:lnTo>
                <a:lnTo>
                  <a:pt x="253" y="40"/>
                </a:lnTo>
                <a:lnTo>
                  <a:pt x="236" y="32"/>
                </a:lnTo>
                <a:lnTo>
                  <a:pt x="244" y="24"/>
                </a:lnTo>
                <a:lnTo>
                  <a:pt x="244" y="8"/>
                </a:lnTo>
                <a:lnTo>
                  <a:pt x="227" y="0"/>
                </a:lnTo>
                <a:lnTo>
                  <a:pt x="177" y="8"/>
                </a:lnTo>
                <a:lnTo>
                  <a:pt x="177" y="40"/>
                </a:lnTo>
                <a:lnTo>
                  <a:pt x="160" y="112"/>
                </a:lnTo>
                <a:lnTo>
                  <a:pt x="143" y="144"/>
                </a:lnTo>
                <a:lnTo>
                  <a:pt x="126" y="208"/>
                </a:lnTo>
                <a:lnTo>
                  <a:pt x="92" y="256"/>
                </a:lnTo>
                <a:lnTo>
                  <a:pt x="42" y="304"/>
                </a:lnTo>
                <a:lnTo>
                  <a:pt x="17" y="352"/>
                </a:lnTo>
                <a:lnTo>
                  <a:pt x="8" y="368"/>
                </a:lnTo>
                <a:lnTo>
                  <a:pt x="17" y="376"/>
                </a:lnTo>
                <a:lnTo>
                  <a:pt x="34" y="384"/>
                </a:lnTo>
                <a:lnTo>
                  <a:pt x="25" y="400"/>
                </a:lnTo>
                <a:lnTo>
                  <a:pt x="25" y="408"/>
                </a:lnTo>
                <a:lnTo>
                  <a:pt x="34" y="416"/>
                </a:lnTo>
                <a:lnTo>
                  <a:pt x="67" y="416"/>
                </a:lnTo>
                <a:lnTo>
                  <a:pt x="42" y="480"/>
                </a:lnTo>
                <a:lnTo>
                  <a:pt x="42" y="512"/>
                </a:lnTo>
                <a:lnTo>
                  <a:pt x="25" y="544"/>
                </a:lnTo>
                <a:lnTo>
                  <a:pt x="8" y="576"/>
                </a:lnTo>
                <a:lnTo>
                  <a:pt x="0" y="592"/>
                </a:lnTo>
                <a:lnTo>
                  <a:pt x="8" y="592"/>
                </a:lnTo>
                <a:lnTo>
                  <a:pt x="50" y="592"/>
                </a:lnTo>
                <a:lnTo>
                  <a:pt x="84" y="600"/>
                </a:lnTo>
                <a:lnTo>
                  <a:pt x="126" y="616"/>
                </a:lnTo>
                <a:lnTo>
                  <a:pt x="160" y="608"/>
                </a:lnTo>
                <a:lnTo>
                  <a:pt x="168" y="576"/>
                </a:lnTo>
                <a:lnTo>
                  <a:pt x="177" y="544"/>
                </a:lnTo>
                <a:lnTo>
                  <a:pt x="219" y="520"/>
                </a:lnTo>
                <a:lnTo>
                  <a:pt x="244" y="496"/>
                </a:lnTo>
                <a:lnTo>
                  <a:pt x="236" y="496"/>
                </a:lnTo>
                <a:lnTo>
                  <a:pt x="227" y="480"/>
                </a:lnTo>
                <a:lnTo>
                  <a:pt x="219" y="456"/>
                </a:lnTo>
                <a:lnTo>
                  <a:pt x="227" y="432"/>
                </a:lnTo>
                <a:lnTo>
                  <a:pt x="236" y="416"/>
                </a:lnTo>
                <a:lnTo>
                  <a:pt x="261" y="408"/>
                </a:lnTo>
                <a:lnTo>
                  <a:pt x="269" y="400"/>
                </a:lnTo>
                <a:lnTo>
                  <a:pt x="269" y="392"/>
                </a:lnTo>
                <a:lnTo>
                  <a:pt x="253" y="376"/>
                </a:lnTo>
                <a:lnTo>
                  <a:pt x="236" y="312"/>
                </a:lnTo>
                <a:lnTo>
                  <a:pt x="261" y="312"/>
                </a:lnTo>
                <a:lnTo>
                  <a:pt x="286" y="304"/>
                </a:lnTo>
                <a:lnTo>
                  <a:pt x="303" y="288"/>
                </a:lnTo>
                <a:lnTo>
                  <a:pt x="303" y="256"/>
                </a:lnTo>
                <a:lnTo>
                  <a:pt x="312" y="256"/>
                </a:lnTo>
                <a:lnTo>
                  <a:pt x="320" y="248"/>
                </a:lnTo>
                <a:lnTo>
                  <a:pt x="320" y="224"/>
                </a:lnTo>
                <a:lnTo>
                  <a:pt x="337" y="192"/>
                </a:lnTo>
                <a:lnTo>
                  <a:pt x="328" y="168"/>
                </a:lnTo>
                <a:lnTo>
                  <a:pt x="362" y="152"/>
                </a:lnTo>
                <a:lnTo>
                  <a:pt x="387" y="136"/>
                </a:lnTo>
                <a:lnTo>
                  <a:pt x="421" y="120"/>
                </a:lnTo>
                <a:lnTo>
                  <a:pt x="421" y="112"/>
                </a:lnTo>
                <a:lnTo>
                  <a:pt x="413" y="96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Freeform 7"/>
          <p:cNvSpPr>
            <a:spLocks/>
          </p:cNvSpPr>
          <p:nvPr/>
        </p:nvSpPr>
        <p:spPr bwMode="auto">
          <a:xfrm>
            <a:off x="4683125" y="5227638"/>
            <a:ext cx="1381125" cy="1165225"/>
          </a:xfrm>
          <a:custGeom>
            <a:avLst/>
            <a:gdLst>
              <a:gd name="T0" fmla="*/ 1154 w 1205"/>
              <a:gd name="T1" fmla="*/ 336 h 952"/>
              <a:gd name="T2" fmla="*/ 1036 w 1205"/>
              <a:gd name="T3" fmla="*/ 296 h 952"/>
              <a:gd name="T4" fmla="*/ 910 w 1205"/>
              <a:gd name="T5" fmla="*/ 280 h 952"/>
              <a:gd name="T6" fmla="*/ 859 w 1205"/>
              <a:gd name="T7" fmla="*/ 232 h 952"/>
              <a:gd name="T8" fmla="*/ 784 w 1205"/>
              <a:gd name="T9" fmla="*/ 192 h 952"/>
              <a:gd name="T10" fmla="*/ 716 w 1205"/>
              <a:gd name="T11" fmla="*/ 144 h 952"/>
              <a:gd name="T12" fmla="*/ 666 w 1205"/>
              <a:gd name="T13" fmla="*/ 136 h 952"/>
              <a:gd name="T14" fmla="*/ 598 w 1205"/>
              <a:gd name="T15" fmla="*/ 128 h 952"/>
              <a:gd name="T16" fmla="*/ 522 w 1205"/>
              <a:gd name="T17" fmla="*/ 104 h 952"/>
              <a:gd name="T18" fmla="*/ 387 w 1205"/>
              <a:gd name="T19" fmla="*/ 64 h 952"/>
              <a:gd name="T20" fmla="*/ 320 w 1205"/>
              <a:gd name="T21" fmla="*/ 48 h 952"/>
              <a:gd name="T22" fmla="*/ 202 w 1205"/>
              <a:gd name="T23" fmla="*/ 16 h 952"/>
              <a:gd name="T24" fmla="*/ 168 w 1205"/>
              <a:gd name="T25" fmla="*/ 0 h 952"/>
              <a:gd name="T26" fmla="*/ 135 w 1205"/>
              <a:gd name="T27" fmla="*/ 8 h 952"/>
              <a:gd name="T28" fmla="*/ 109 w 1205"/>
              <a:gd name="T29" fmla="*/ 24 h 952"/>
              <a:gd name="T30" fmla="*/ 17 w 1205"/>
              <a:gd name="T31" fmla="*/ 48 h 952"/>
              <a:gd name="T32" fmla="*/ 25 w 1205"/>
              <a:gd name="T33" fmla="*/ 88 h 952"/>
              <a:gd name="T34" fmla="*/ 34 w 1205"/>
              <a:gd name="T35" fmla="*/ 128 h 952"/>
              <a:gd name="T36" fmla="*/ 67 w 1205"/>
              <a:gd name="T37" fmla="*/ 176 h 952"/>
              <a:gd name="T38" fmla="*/ 84 w 1205"/>
              <a:gd name="T39" fmla="*/ 200 h 952"/>
              <a:gd name="T40" fmla="*/ 93 w 1205"/>
              <a:gd name="T41" fmla="*/ 216 h 952"/>
              <a:gd name="T42" fmla="*/ 143 w 1205"/>
              <a:gd name="T43" fmla="*/ 232 h 952"/>
              <a:gd name="T44" fmla="*/ 194 w 1205"/>
              <a:gd name="T45" fmla="*/ 224 h 952"/>
              <a:gd name="T46" fmla="*/ 236 w 1205"/>
              <a:gd name="T47" fmla="*/ 256 h 952"/>
              <a:gd name="T48" fmla="*/ 253 w 1205"/>
              <a:gd name="T49" fmla="*/ 272 h 952"/>
              <a:gd name="T50" fmla="*/ 261 w 1205"/>
              <a:gd name="T51" fmla="*/ 296 h 952"/>
              <a:gd name="T52" fmla="*/ 202 w 1205"/>
              <a:gd name="T53" fmla="*/ 328 h 952"/>
              <a:gd name="T54" fmla="*/ 177 w 1205"/>
              <a:gd name="T55" fmla="*/ 368 h 952"/>
              <a:gd name="T56" fmla="*/ 160 w 1205"/>
              <a:gd name="T57" fmla="*/ 424 h 952"/>
              <a:gd name="T58" fmla="*/ 143 w 1205"/>
              <a:gd name="T59" fmla="*/ 432 h 952"/>
              <a:gd name="T60" fmla="*/ 126 w 1205"/>
              <a:gd name="T61" fmla="*/ 480 h 952"/>
              <a:gd name="T62" fmla="*/ 76 w 1205"/>
              <a:gd name="T63" fmla="*/ 488 h 952"/>
              <a:gd name="T64" fmla="*/ 109 w 1205"/>
              <a:gd name="T65" fmla="*/ 568 h 952"/>
              <a:gd name="T66" fmla="*/ 101 w 1205"/>
              <a:gd name="T67" fmla="*/ 584 h 952"/>
              <a:gd name="T68" fmla="*/ 67 w 1205"/>
              <a:gd name="T69" fmla="*/ 608 h 952"/>
              <a:gd name="T70" fmla="*/ 67 w 1205"/>
              <a:gd name="T71" fmla="*/ 656 h 952"/>
              <a:gd name="T72" fmla="*/ 84 w 1205"/>
              <a:gd name="T73" fmla="*/ 672 h 952"/>
              <a:gd name="T74" fmla="*/ 17 w 1205"/>
              <a:gd name="T75" fmla="*/ 720 h 952"/>
              <a:gd name="T76" fmla="*/ 0 w 1205"/>
              <a:gd name="T77" fmla="*/ 784 h 952"/>
              <a:gd name="T78" fmla="*/ 59 w 1205"/>
              <a:gd name="T79" fmla="*/ 792 h 952"/>
              <a:gd name="T80" fmla="*/ 109 w 1205"/>
              <a:gd name="T81" fmla="*/ 840 h 952"/>
              <a:gd name="T82" fmla="*/ 118 w 1205"/>
              <a:gd name="T83" fmla="*/ 920 h 952"/>
              <a:gd name="T84" fmla="*/ 219 w 1205"/>
              <a:gd name="T85" fmla="*/ 928 h 952"/>
              <a:gd name="T86" fmla="*/ 295 w 1205"/>
              <a:gd name="T87" fmla="*/ 912 h 952"/>
              <a:gd name="T88" fmla="*/ 379 w 1205"/>
              <a:gd name="T89" fmla="*/ 904 h 952"/>
              <a:gd name="T90" fmla="*/ 539 w 1205"/>
              <a:gd name="T91" fmla="*/ 928 h 952"/>
              <a:gd name="T92" fmla="*/ 598 w 1205"/>
              <a:gd name="T93" fmla="*/ 904 h 952"/>
              <a:gd name="T94" fmla="*/ 649 w 1205"/>
              <a:gd name="T95" fmla="*/ 856 h 952"/>
              <a:gd name="T96" fmla="*/ 725 w 1205"/>
              <a:gd name="T97" fmla="*/ 824 h 952"/>
              <a:gd name="T98" fmla="*/ 784 w 1205"/>
              <a:gd name="T99" fmla="*/ 752 h 952"/>
              <a:gd name="T100" fmla="*/ 809 w 1205"/>
              <a:gd name="T101" fmla="*/ 664 h 952"/>
              <a:gd name="T102" fmla="*/ 842 w 1205"/>
              <a:gd name="T103" fmla="*/ 592 h 952"/>
              <a:gd name="T104" fmla="*/ 927 w 1205"/>
              <a:gd name="T105" fmla="*/ 504 h 952"/>
              <a:gd name="T106" fmla="*/ 944 w 1205"/>
              <a:gd name="T107" fmla="*/ 472 h 952"/>
              <a:gd name="T108" fmla="*/ 944 w 1205"/>
              <a:gd name="T109" fmla="*/ 472 h 952"/>
              <a:gd name="T110" fmla="*/ 1019 w 1205"/>
              <a:gd name="T111" fmla="*/ 440 h 952"/>
              <a:gd name="T112" fmla="*/ 1196 w 1205"/>
              <a:gd name="T113" fmla="*/ 376 h 952"/>
              <a:gd name="T114" fmla="*/ 1205 w 1205"/>
              <a:gd name="T115" fmla="*/ 368 h 952"/>
              <a:gd name="T116" fmla="*/ 1205 w 1205"/>
              <a:gd name="T117" fmla="*/ 344 h 952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205" h="952">
                <a:moveTo>
                  <a:pt x="1180" y="352"/>
                </a:moveTo>
                <a:lnTo>
                  <a:pt x="1154" y="336"/>
                </a:lnTo>
                <a:lnTo>
                  <a:pt x="1095" y="320"/>
                </a:lnTo>
                <a:lnTo>
                  <a:pt x="1036" y="296"/>
                </a:lnTo>
                <a:lnTo>
                  <a:pt x="969" y="288"/>
                </a:lnTo>
                <a:lnTo>
                  <a:pt x="910" y="280"/>
                </a:lnTo>
                <a:lnTo>
                  <a:pt x="893" y="256"/>
                </a:lnTo>
                <a:lnTo>
                  <a:pt x="859" y="232"/>
                </a:lnTo>
                <a:lnTo>
                  <a:pt x="817" y="224"/>
                </a:lnTo>
                <a:lnTo>
                  <a:pt x="784" y="192"/>
                </a:lnTo>
                <a:lnTo>
                  <a:pt x="733" y="152"/>
                </a:lnTo>
                <a:lnTo>
                  <a:pt x="716" y="144"/>
                </a:lnTo>
                <a:lnTo>
                  <a:pt x="699" y="144"/>
                </a:lnTo>
                <a:lnTo>
                  <a:pt x="666" y="136"/>
                </a:lnTo>
                <a:lnTo>
                  <a:pt x="632" y="120"/>
                </a:lnTo>
                <a:lnTo>
                  <a:pt x="598" y="128"/>
                </a:lnTo>
                <a:lnTo>
                  <a:pt x="556" y="104"/>
                </a:lnTo>
                <a:lnTo>
                  <a:pt x="522" y="104"/>
                </a:lnTo>
                <a:lnTo>
                  <a:pt x="480" y="96"/>
                </a:lnTo>
                <a:lnTo>
                  <a:pt x="387" y="64"/>
                </a:lnTo>
                <a:lnTo>
                  <a:pt x="362" y="48"/>
                </a:lnTo>
                <a:lnTo>
                  <a:pt x="320" y="48"/>
                </a:lnTo>
                <a:lnTo>
                  <a:pt x="227" y="32"/>
                </a:lnTo>
                <a:lnTo>
                  <a:pt x="202" y="16"/>
                </a:lnTo>
                <a:lnTo>
                  <a:pt x="185" y="0"/>
                </a:lnTo>
                <a:lnTo>
                  <a:pt x="168" y="0"/>
                </a:lnTo>
                <a:lnTo>
                  <a:pt x="143" y="0"/>
                </a:lnTo>
                <a:lnTo>
                  <a:pt x="135" y="8"/>
                </a:lnTo>
                <a:lnTo>
                  <a:pt x="126" y="24"/>
                </a:lnTo>
                <a:lnTo>
                  <a:pt x="109" y="24"/>
                </a:lnTo>
                <a:lnTo>
                  <a:pt x="59" y="32"/>
                </a:lnTo>
                <a:lnTo>
                  <a:pt x="17" y="48"/>
                </a:lnTo>
                <a:lnTo>
                  <a:pt x="25" y="80"/>
                </a:lnTo>
                <a:lnTo>
                  <a:pt x="25" y="88"/>
                </a:lnTo>
                <a:lnTo>
                  <a:pt x="25" y="104"/>
                </a:lnTo>
                <a:lnTo>
                  <a:pt x="34" y="128"/>
                </a:lnTo>
                <a:lnTo>
                  <a:pt x="17" y="184"/>
                </a:lnTo>
                <a:lnTo>
                  <a:pt x="67" y="176"/>
                </a:lnTo>
                <a:lnTo>
                  <a:pt x="84" y="184"/>
                </a:lnTo>
                <a:lnTo>
                  <a:pt x="84" y="200"/>
                </a:lnTo>
                <a:lnTo>
                  <a:pt x="76" y="208"/>
                </a:lnTo>
                <a:lnTo>
                  <a:pt x="93" y="216"/>
                </a:lnTo>
                <a:lnTo>
                  <a:pt x="126" y="216"/>
                </a:lnTo>
                <a:lnTo>
                  <a:pt x="143" y="232"/>
                </a:lnTo>
                <a:lnTo>
                  <a:pt x="168" y="232"/>
                </a:lnTo>
                <a:lnTo>
                  <a:pt x="194" y="224"/>
                </a:lnTo>
                <a:lnTo>
                  <a:pt x="227" y="240"/>
                </a:lnTo>
                <a:lnTo>
                  <a:pt x="236" y="256"/>
                </a:lnTo>
                <a:lnTo>
                  <a:pt x="236" y="264"/>
                </a:lnTo>
                <a:lnTo>
                  <a:pt x="253" y="272"/>
                </a:lnTo>
                <a:lnTo>
                  <a:pt x="261" y="288"/>
                </a:lnTo>
                <a:lnTo>
                  <a:pt x="261" y="296"/>
                </a:lnTo>
                <a:lnTo>
                  <a:pt x="227" y="312"/>
                </a:lnTo>
                <a:lnTo>
                  <a:pt x="202" y="328"/>
                </a:lnTo>
                <a:lnTo>
                  <a:pt x="168" y="344"/>
                </a:lnTo>
                <a:lnTo>
                  <a:pt x="177" y="368"/>
                </a:lnTo>
                <a:lnTo>
                  <a:pt x="160" y="400"/>
                </a:lnTo>
                <a:lnTo>
                  <a:pt x="160" y="424"/>
                </a:lnTo>
                <a:lnTo>
                  <a:pt x="152" y="432"/>
                </a:lnTo>
                <a:lnTo>
                  <a:pt x="143" y="432"/>
                </a:lnTo>
                <a:lnTo>
                  <a:pt x="143" y="464"/>
                </a:lnTo>
                <a:lnTo>
                  <a:pt x="126" y="480"/>
                </a:lnTo>
                <a:lnTo>
                  <a:pt x="101" y="488"/>
                </a:lnTo>
                <a:lnTo>
                  <a:pt x="76" y="488"/>
                </a:lnTo>
                <a:lnTo>
                  <a:pt x="93" y="552"/>
                </a:lnTo>
                <a:lnTo>
                  <a:pt x="109" y="568"/>
                </a:lnTo>
                <a:lnTo>
                  <a:pt x="109" y="576"/>
                </a:lnTo>
                <a:lnTo>
                  <a:pt x="101" y="584"/>
                </a:lnTo>
                <a:lnTo>
                  <a:pt x="76" y="592"/>
                </a:lnTo>
                <a:lnTo>
                  <a:pt x="67" y="608"/>
                </a:lnTo>
                <a:lnTo>
                  <a:pt x="59" y="632"/>
                </a:lnTo>
                <a:lnTo>
                  <a:pt x="67" y="656"/>
                </a:lnTo>
                <a:lnTo>
                  <a:pt x="76" y="672"/>
                </a:lnTo>
                <a:lnTo>
                  <a:pt x="84" y="672"/>
                </a:lnTo>
                <a:lnTo>
                  <a:pt x="59" y="696"/>
                </a:lnTo>
                <a:lnTo>
                  <a:pt x="17" y="720"/>
                </a:lnTo>
                <a:lnTo>
                  <a:pt x="8" y="752"/>
                </a:lnTo>
                <a:lnTo>
                  <a:pt x="0" y="784"/>
                </a:lnTo>
                <a:lnTo>
                  <a:pt x="17" y="784"/>
                </a:lnTo>
                <a:lnTo>
                  <a:pt x="59" y="792"/>
                </a:lnTo>
                <a:lnTo>
                  <a:pt x="93" y="816"/>
                </a:lnTo>
                <a:lnTo>
                  <a:pt x="109" y="840"/>
                </a:lnTo>
                <a:lnTo>
                  <a:pt x="109" y="880"/>
                </a:lnTo>
                <a:lnTo>
                  <a:pt x="118" y="920"/>
                </a:lnTo>
                <a:lnTo>
                  <a:pt x="152" y="952"/>
                </a:lnTo>
                <a:lnTo>
                  <a:pt x="219" y="928"/>
                </a:lnTo>
                <a:lnTo>
                  <a:pt x="253" y="920"/>
                </a:lnTo>
                <a:lnTo>
                  <a:pt x="295" y="912"/>
                </a:lnTo>
                <a:lnTo>
                  <a:pt x="337" y="896"/>
                </a:lnTo>
                <a:lnTo>
                  <a:pt x="379" y="904"/>
                </a:lnTo>
                <a:lnTo>
                  <a:pt x="463" y="920"/>
                </a:lnTo>
                <a:lnTo>
                  <a:pt x="539" y="928"/>
                </a:lnTo>
                <a:lnTo>
                  <a:pt x="573" y="928"/>
                </a:lnTo>
                <a:lnTo>
                  <a:pt x="598" y="904"/>
                </a:lnTo>
                <a:lnTo>
                  <a:pt x="615" y="872"/>
                </a:lnTo>
                <a:lnTo>
                  <a:pt x="649" y="856"/>
                </a:lnTo>
                <a:lnTo>
                  <a:pt x="733" y="848"/>
                </a:lnTo>
                <a:lnTo>
                  <a:pt x="725" y="824"/>
                </a:lnTo>
                <a:lnTo>
                  <a:pt x="733" y="800"/>
                </a:lnTo>
                <a:lnTo>
                  <a:pt x="784" y="752"/>
                </a:lnTo>
                <a:lnTo>
                  <a:pt x="842" y="720"/>
                </a:lnTo>
                <a:lnTo>
                  <a:pt x="809" y="664"/>
                </a:lnTo>
                <a:lnTo>
                  <a:pt x="809" y="624"/>
                </a:lnTo>
                <a:lnTo>
                  <a:pt x="842" y="592"/>
                </a:lnTo>
                <a:lnTo>
                  <a:pt x="885" y="536"/>
                </a:lnTo>
                <a:lnTo>
                  <a:pt x="927" y="504"/>
                </a:lnTo>
                <a:lnTo>
                  <a:pt x="935" y="504"/>
                </a:lnTo>
                <a:lnTo>
                  <a:pt x="944" y="472"/>
                </a:lnTo>
                <a:lnTo>
                  <a:pt x="977" y="448"/>
                </a:lnTo>
                <a:lnTo>
                  <a:pt x="1019" y="440"/>
                </a:lnTo>
                <a:lnTo>
                  <a:pt x="1095" y="432"/>
                </a:lnTo>
                <a:lnTo>
                  <a:pt x="1196" y="376"/>
                </a:lnTo>
                <a:lnTo>
                  <a:pt x="1205" y="376"/>
                </a:lnTo>
                <a:lnTo>
                  <a:pt x="1205" y="368"/>
                </a:lnTo>
                <a:lnTo>
                  <a:pt x="1205" y="344"/>
                </a:lnTo>
                <a:lnTo>
                  <a:pt x="1180" y="352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Freeform 8"/>
          <p:cNvSpPr>
            <a:spLocks/>
          </p:cNvSpPr>
          <p:nvPr/>
        </p:nvSpPr>
        <p:spPr bwMode="auto">
          <a:xfrm>
            <a:off x="4500563" y="5443538"/>
            <a:ext cx="482600" cy="754062"/>
          </a:xfrm>
          <a:custGeom>
            <a:avLst/>
            <a:gdLst>
              <a:gd name="T0" fmla="*/ 396 w 421"/>
              <a:gd name="T1" fmla="*/ 88 h 616"/>
              <a:gd name="T2" fmla="*/ 387 w 421"/>
              <a:gd name="T3" fmla="*/ 64 h 616"/>
              <a:gd name="T4" fmla="*/ 328 w 421"/>
              <a:gd name="T5" fmla="*/ 56 h 616"/>
              <a:gd name="T6" fmla="*/ 286 w 421"/>
              <a:gd name="T7" fmla="*/ 40 h 616"/>
              <a:gd name="T8" fmla="*/ 236 w 421"/>
              <a:gd name="T9" fmla="*/ 32 h 616"/>
              <a:gd name="T10" fmla="*/ 244 w 421"/>
              <a:gd name="T11" fmla="*/ 8 h 616"/>
              <a:gd name="T12" fmla="*/ 177 w 421"/>
              <a:gd name="T13" fmla="*/ 8 h 616"/>
              <a:gd name="T14" fmla="*/ 160 w 421"/>
              <a:gd name="T15" fmla="*/ 112 h 616"/>
              <a:gd name="T16" fmla="*/ 126 w 421"/>
              <a:gd name="T17" fmla="*/ 208 h 616"/>
              <a:gd name="T18" fmla="*/ 42 w 421"/>
              <a:gd name="T19" fmla="*/ 304 h 616"/>
              <a:gd name="T20" fmla="*/ 8 w 421"/>
              <a:gd name="T21" fmla="*/ 368 h 616"/>
              <a:gd name="T22" fmla="*/ 34 w 421"/>
              <a:gd name="T23" fmla="*/ 384 h 616"/>
              <a:gd name="T24" fmla="*/ 25 w 421"/>
              <a:gd name="T25" fmla="*/ 408 h 616"/>
              <a:gd name="T26" fmla="*/ 67 w 421"/>
              <a:gd name="T27" fmla="*/ 416 h 616"/>
              <a:gd name="T28" fmla="*/ 42 w 421"/>
              <a:gd name="T29" fmla="*/ 512 h 616"/>
              <a:gd name="T30" fmla="*/ 8 w 421"/>
              <a:gd name="T31" fmla="*/ 576 h 616"/>
              <a:gd name="T32" fmla="*/ 8 w 421"/>
              <a:gd name="T33" fmla="*/ 592 h 616"/>
              <a:gd name="T34" fmla="*/ 84 w 421"/>
              <a:gd name="T35" fmla="*/ 600 h 616"/>
              <a:gd name="T36" fmla="*/ 160 w 421"/>
              <a:gd name="T37" fmla="*/ 608 h 616"/>
              <a:gd name="T38" fmla="*/ 168 w 421"/>
              <a:gd name="T39" fmla="*/ 576 h 616"/>
              <a:gd name="T40" fmla="*/ 219 w 421"/>
              <a:gd name="T41" fmla="*/ 520 h 616"/>
              <a:gd name="T42" fmla="*/ 236 w 421"/>
              <a:gd name="T43" fmla="*/ 496 h 616"/>
              <a:gd name="T44" fmla="*/ 219 w 421"/>
              <a:gd name="T45" fmla="*/ 456 h 616"/>
              <a:gd name="T46" fmla="*/ 236 w 421"/>
              <a:gd name="T47" fmla="*/ 416 h 616"/>
              <a:gd name="T48" fmla="*/ 269 w 421"/>
              <a:gd name="T49" fmla="*/ 400 h 616"/>
              <a:gd name="T50" fmla="*/ 253 w 421"/>
              <a:gd name="T51" fmla="*/ 376 h 616"/>
              <a:gd name="T52" fmla="*/ 261 w 421"/>
              <a:gd name="T53" fmla="*/ 312 h 616"/>
              <a:gd name="T54" fmla="*/ 303 w 421"/>
              <a:gd name="T55" fmla="*/ 288 h 616"/>
              <a:gd name="T56" fmla="*/ 312 w 421"/>
              <a:gd name="T57" fmla="*/ 256 h 616"/>
              <a:gd name="T58" fmla="*/ 320 w 421"/>
              <a:gd name="T59" fmla="*/ 224 h 616"/>
              <a:gd name="T60" fmla="*/ 328 w 421"/>
              <a:gd name="T61" fmla="*/ 168 h 616"/>
              <a:gd name="T62" fmla="*/ 387 w 421"/>
              <a:gd name="T63" fmla="*/ 136 h 616"/>
              <a:gd name="T64" fmla="*/ 421 w 421"/>
              <a:gd name="T65" fmla="*/ 112 h 616"/>
              <a:gd name="T66" fmla="*/ 413 w 421"/>
              <a:gd name="T67" fmla="*/ 96 h 61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421" h="616">
                <a:moveTo>
                  <a:pt x="413" y="96"/>
                </a:moveTo>
                <a:lnTo>
                  <a:pt x="396" y="88"/>
                </a:lnTo>
                <a:lnTo>
                  <a:pt x="396" y="80"/>
                </a:lnTo>
                <a:lnTo>
                  <a:pt x="387" y="64"/>
                </a:lnTo>
                <a:lnTo>
                  <a:pt x="354" y="48"/>
                </a:lnTo>
                <a:lnTo>
                  <a:pt x="328" y="56"/>
                </a:lnTo>
                <a:lnTo>
                  <a:pt x="303" y="56"/>
                </a:lnTo>
                <a:lnTo>
                  <a:pt x="286" y="40"/>
                </a:lnTo>
                <a:lnTo>
                  <a:pt x="253" y="40"/>
                </a:lnTo>
                <a:lnTo>
                  <a:pt x="236" y="32"/>
                </a:lnTo>
                <a:lnTo>
                  <a:pt x="244" y="24"/>
                </a:lnTo>
                <a:lnTo>
                  <a:pt x="244" y="8"/>
                </a:lnTo>
                <a:lnTo>
                  <a:pt x="227" y="0"/>
                </a:lnTo>
                <a:lnTo>
                  <a:pt x="177" y="8"/>
                </a:lnTo>
                <a:lnTo>
                  <a:pt x="177" y="40"/>
                </a:lnTo>
                <a:lnTo>
                  <a:pt x="160" y="112"/>
                </a:lnTo>
                <a:lnTo>
                  <a:pt x="143" y="144"/>
                </a:lnTo>
                <a:lnTo>
                  <a:pt x="126" y="208"/>
                </a:lnTo>
                <a:lnTo>
                  <a:pt x="92" y="256"/>
                </a:lnTo>
                <a:lnTo>
                  <a:pt x="42" y="304"/>
                </a:lnTo>
                <a:lnTo>
                  <a:pt x="17" y="352"/>
                </a:lnTo>
                <a:lnTo>
                  <a:pt x="8" y="368"/>
                </a:lnTo>
                <a:lnTo>
                  <a:pt x="17" y="376"/>
                </a:lnTo>
                <a:lnTo>
                  <a:pt x="34" y="384"/>
                </a:lnTo>
                <a:lnTo>
                  <a:pt x="25" y="400"/>
                </a:lnTo>
                <a:lnTo>
                  <a:pt x="25" y="408"/>
                </a:lnTo>
                <a:lnTo>
                  <a:pt x="34" y="416"/>
                </a:lnTo>
                <a:lnTo>
                  <a:pt x="67" y="416"/>
                </a:lnTo>
                <a:lnTo>
                  <a:pt x="42" y="480"/>
                </a:lnTo>
                <a:lnTo>
                  <a:pt x="42" y="512"/>
                </a:lnTo>
                <a:lnTo>
                  <a:pt x="25" y="544"/>
                </a:lnTo>
                <a:lnTo>
                  <a:pt x="8" y="576"/>
                </a:lnTo>
                <a:lnTo>
                  <a:pt x="0" y="592"/>
                </a:lnTo>
                <a:lnTo>
                  <a:pt x="8" y="592"/>
                </a:lnTo>
                <a:lnTo>
                  <a:pt x="50" y="592"/>
                </a:lnTo>
                <a:lnTo>
                  <a:pt x="84" y="600"/>
                </a:lnTo>
                <a:lnTo>
                  <a:pt x="126" y="616"/>
                </a:lnTo>
                <a:lnTo>
                  <a:pt x="160" y="608"/>
                </a:lnTo>
                <a:lnTo>
                  <a:pt x="168" y="576"/>
                </a:lnTo>
                <a:lnTo>
                  <a:pt x="177" y="544"/>
                </a:lnTo>
                <a:lnTo>
                  <a:pt x="219" y="520"/>
                </a:lnTo>
                <a:lnTo>
                  <a:pt x="244" y="496"/>
                </a:lnTo>
                <a:lnTo>
                  <a:pt x="236" y="496"/>
                </a:lnTo>
                <a:lnTo>
                  <a:pt x="227" y="480"/>
                </a:lnTo>
                <a:lnTo>
                  <a:pt x="219" y="456"/>
                </a:lnTo>
                <a:lnTo>
                  <a:pt x="227" y="432"/>
                </a:lnTo>
                <a:lnTo>
                  <a:pt x="236" y="416"/>
                </a:lnTo>
                <a:lnTo>
                  <a:pt x="261" y="408"/>
                </a:lnTo>
                <a:lnTo>
                  <a:pt x="269" y="400"/>
                </a:lnTo>
                <a:lnTo>
                  <a:pt x="269" y="392"/>
                </a:lnTo>
                <a:lnTo>
                  <a:pt x="253" y="376"/>
                </a:lnTo>
                <a:lnTo>
                  <a:pt x="236" y="312"/>
                </a:lnTo>
                <a:lnTo>
                  <a:pt x="261" y="312"/>
                </a:lnTo>
                <a:lnTo>
                  <a:pt x="286" y="304"/>
                </a:lnTo>
                <a:lnTo>
                  <a:pt x="303" y="288"/>
                </a:lnTo>
                <a:lnTo>
                  <a:pt x="303" y="256"/>
                </a:lnTo>
                <a:lnTo>
                  <a:pt x="312" y="256"/>
                </a:lnTo>
                <a:lnTo>
                  <a:pt x="320" y="248"/>
                </a:lnTo>
                <a:lnTo>
                  <a:pt x="320" y="224"/>
                </a:lnTo>
                <a:lnTo>
                  <a:pt x="337" y="192"/>
                </a:lnTo>
                <a:lnTo>
                  <a:pt x="328" y="168"/>
                </a:lnTo>
                <a:lnTo>
                  <a:pt x="362" y="152"/>
                </a:lnTo>
                <a:lnTo>
                  <a:pt x="387" y="136"/>
                </a:lnTo>
                <a:lnTo>
                  <a:pt x="421" y="120"/>
                </a:lnTo>
                <a:lnTo>
                  <a:pt x="421" y="112"/>
                </a:lnTo>
                <a:lnTo>
                  <a:pt x="413" y="96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Freeform 9"/>
          <p:cNvSpPr>
            <a:spLocks/>
          </p:cNvSpPr>
          <p:nvPr/>
        </p:nvSpPr>
        <p:spPr bwMode="auto">
          <a:xfrm>
            <a:off x="4943475" y="3582988"/>
            <a:ext cx="454025" cy="498475"/>
          </a:xfrm>
          <a:custGeom>
            <a:avLst/>
            <a:gdLst>
              <a:gd name="T0" fmla="*/ 363 w 396"/>
              <a:gd name="T1" fmla="*/ 160 h 408"/>
              <a:gd name="T2" fmla="*/ 354 w 396"/>
              <a:gd name="T3" fmla="*/ 136 h 408"/>
              <a:gd name="T4" fmla="*/ 329 w 396"/>
              <a:gd name="T5" fmla="*/ 120 h 408"/>
              <a:gd name="T6" fmla="*/ 295 w 396"/>
              <a:gd name="T7" fmla="*/ 144 h 408"/>
              <a:gd name="T8" fmla="*/ 262 w 396"/>
              <a:gd name="T9" fmla="*/ 96 h 408"/>
              <a:gd name="T10" fmla="*/ 278 w 396"/>
              <a:gd name="T11" fmla="*/ 80 h 408"/>
              <a:gd name="T12" fmla="*/ 278 w 396"/>
              <a:gd name="T13" fmla="*/ 64 h 408"/>
              <a:gd name="T14" fmla="*/ 312 w 396"/>
              <a:gd name="T15" fmla="*/ 64 h 408"/>
              <a:gd name="T16" fmla="*/ 321 w 396"/>
              <a:gd name="T17" fmla="*/ 48 h 408"/>
              <a:gd name="T18" fmla="*/ 329 w 396"/>
              <a:gd name="T19" fmla="*/ 32 h 408"/>
              <a:gd name="T20" fmla="*/ 346 w 396"/>
              <a:gd name="T21" fmla="*/ 24 h 408"/>
              <a:gd name="T22" fmla="*/ 354 w 396"/>
              <a:gd name="T23" fmla="*/ 0 h 408"/>
              <a:gd name="T24" fmla="*/ 329 w 396"/>
              <a:gd name="T25" fmla="*/ 0 h 408"/>
              <a:gd name="T26" fmla="*/ 304 w 396"/>
              <a:gd name="T27" fmla="*/ 8 h 408"/>
              <a:gd name="T28" fmla="*/ 262 w 396"/>
              <a:gd name="T29" fmla="*/ 8 h 408"/>
              <a:gd name="T30" fmla="*/ 253 w 396"/>
              <a:gd name="T31" fmla="*/ 32 h 408"/>
              <a:gd name="T32" fmla="*/ 219 w 396"/>
              <a:gd name="T33" fmla="*/ 56 h 408"/>
              <a:gd name="T34" fmla="*/ 219 w 396"/>
              <a:gd name="T35" fmla="*/ 80 h 408"/>
              <a:gd name="T36" fmla="*/ 186 w 396"/>
              <a:gd name="T37" fmla="*/ 96 h 408"/>
              <a:gd name="T38" fmla="*/ 127 w 396"/>
              <a:gd name="T39" fmla="*/ 72 h 408"/>
              <a:gd name="T40" fmla="*/ 93 w 396"/>
              <a:gd name="T41" fmla="*/ 104 h 408"/>
              <a:gd name="T42" fmla="*/ 110 w 396"/>
              <a:gd name="T43" fmla="*/ 136 h 408"/>
              <a:gd name="T44" fmla="*/ 76 w 396"/>
              <a:gd name="T45" fmla="*/ 160 h 408"/>
              <a:gd name="T46" fmla="*/ 110 w 396"/>
              <a:gd name="T47" fmla="*/ 192 h 408"/>
              <a:gd name="T48" fmla="*/ 152 w 396"/>
              <a:gd name="T49" fmla="*/ 208 h 408"/>
              <a:gd name="T50" fmla="*/ 144 w 396"/>
              <a:gd name="T51" fmla="*/ 224 h 408"/>
              <a:gd name="T52" fmla="*/ 118 w 396"/>
              <a:gd name="T53" fmla="*/ 224 h 408"/>
              <a:gd name="T54" fmla="*/ 102 w 396"/>
              <a:gd name="T55" fmla="*/ 256 h 408"/>
              <a:gd name="T56" fmla="*/ 51 w 396"/>
              <a:gd name="T57" fmla="*/ 272 h 408"/>
              <a:gd name="T58" fmla="*/ 51 w 396"/>
              <a:gd name="T59" fmla="*/ 304 h 408"/>
              <a:gd name="T60" fmla="*/ 9 w 396"/>
              <a:gd name="T61" fmla="*/ 312 h 408"/>
              <a:gd name="T62" fmla="*/ 26 w 396"/>
              <a:gd name="T63" fmla="*/ 328 h 408"/>
              <a:gd name="T64" fmla="*/ 0 w 396"/>
              <a:gd name="T65" fmla="*/ 368 h 408"/>
              <a:gd name="T66" fmla="*/ 26 w 396"/>
              <a:gd name="T67" fmla="*/ 376 h 408"/>
              <a:gd name="T68" fmla="*/ 26 w 396"/>
              <a:gd name="T69" fmla="*/ 400 h 408"/>
              <a:gd name="T70" fmla="*/ 59 w 396"/>
              <a:gd name="T71" fmla="*/ 408 h 408"/>
              <a:gd name="T72" fmla="*/ 160 w 396"/>
              <a:gd name="T73" fmla="*/ 408 h 408"/>
              <a:gd name="T74" fmla="*/ 228 w 396"/>
              <a:gd name="T75" fmla="*/ 376 h 408"/>
              <a:gd name="T76" fmla="*/ 287 w 396"/>
              <a:gd name="T77" fmla="*/ 376 h 408"/>
              <a:gd name="T78" fmla="*/ 329 w 396"/>
              <a:gd name="T79" fmla="*/ 392 h 408"/>
              <a:gd name="T80" fmla="*/ 329 w 396"/>
              <a:gd name="T81" fmla="*/ 360 h 408"/>
              <a:gd name="T82" fmla="*/ 354 w 396"/>
              <a:gd name="T83" fmla="*/ 328 h 408"/>
              <a:gd name="T84" fmla="*/ 371 w 396"/>
              <a:gd name="T85" fmla="*/ 304 h 408"/>
              <a:gd name="T86" fmla="*/ 388 w 396"/>
              <a:gd name="T87" fmla="*/ 232 h 408"/>
              <a:gd name="T88" fmla="*/ 380 w 396"/>
              <a:gd name="T89" fmla="*/ 208 h 408"/>
              <a:gd name="T90" fmla="*/ 371 w 396"/>
              <a:gd name="T91" fmla="*/ 176 h 408"/>
              <a:gd name="T92" fmla="*/ 396 w 396"/>
              <a:gd name="T93" fmla="*/ 168 h 408"/>
              <a:gd name="T94" fmla="*/ 380 w 396"/>
              <a:gd name="T95" fmla="*/ 160 h 408"/>
              <a:gd name="T96" fmla="*/ 363 w 396"/>
              <a:gd name="T97" fmla="*/ 160 h 408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396" h="408">
                <a:moveTo>
                  <a:pt x="363" y="160"/>
                </a:moveTo>
                <a:lnTo>
                  <a:pt x="354" y="136"/>
                </a:lnTo>
                <a:lnTo>
                  <a:pt x="329" y="120"/>
                </a:lnTo>
                <a:lnTo>
                  <a:pt x="295" y="144"/>
                </a:lnTo>
                <a:lnTo>
                  <a:pt x="262" y="96"/>
                </a:lnTo>
                <a:lnTo>
                  <a:pt x="278" y="80"/>
                </a:lnTo>
                <a:lnTo>
                  <a:pt x="278" y="64"/>
                </a:lnTo>
                <a:lnTo>
                  <a:pt x="312" y="64"/>
                </a:lnTo>
                <a:lnTo>
                  <a:pt x="321" y="48"/>
                </a:lnTo>
                <a:lnTo>
                  <a:pt x="329" y="32"/>
                </a:lnTo>
                <a:lnTo>
                  <a:pt x="346" y="24"/>
                </a:lnTo>
                <a:lnTo>
                  <a:pt x="354" y="0"/>
                </a:lnTo>
                <a:lnTo>
                  <a:pt x="329" y="0"/>
                </a:lnTo>
                <a:lnTo>
                  <a:pt x="304" y="8"/>
                </a:lnTo>
                <a:lnTo>
                  <a:pt x="262" y="8"/>
                </a:lnTo>
                <a:lnTo>
                  <a:pt x="253" y="32"/>
                </a:lnTo>
                <a:lnTo>
                  <a:pt x="219" y="56"/>
                </a:lnTo>
                <a:lnTo>
                  <a:pt x="219" y="80"/>
                </a:lnTo>
                <a:lnTo>
                  <a:pt x="186" y="96"/>
                </a:lnTo>
                <a:lnTo>
                  <a:pt x="127" y="72"/>
                </a:lnTo>
                <a:lnTo>
                  <a:pt x="93" y="104"/>
                </a:lnTo>
                <a:lnTo>
                  <a:pt x="110" y="136"/>
                </a:lnTo>
                <a:lnTo>
                  <a:pt x="76" y="160"/>
                </a:lnTo>
                <a:lnTo>
                  <a:pt x="110" y="192"/>
                </a:lnTo>
                <a:lnTo>
                  <a:pt x="152" y="208"/>
                </a:lnTo>
                <a:lnTo>
                  <a:pt x="144" y="224"/>
                </a:lnTo>
                <a:lnTo>
                  <a:pt x="118" y="224"/>
                </a:lnTo>
                <a:lnTo>
                  <a:pt x="102" y="256"/>
                </a:lnTo>
                <a:lnTo>
                  <a:pt x="51" y="272"/>
                </a:lnTo>
                <a:lnTo>
                  <a:pt x="51" y="304"/>
                </a:lnTo>
                <a:lnTo>
                  <a:pt x="9" y="312"/>
                </a:lnTo>
                <a:lnTo>
                  <a:pt x="26" y="328"/>
                </a:lnTo>
                <a:lnTo>
                  <a:pt x="0" y="368"/>
                </a:lnTo>
                <a:lnTo>
                  <a:pt x="26" y="376"/>
                </a:lnTo>
                <a:lnTo>
                  <a:pt x="26" y="400"/>
                </a:lnTo>
                <a:lnTo>
                  <a:pt x="59" y="408"/>
                </a:lnTo>
                <a:lnTo>
                  <a:pt x="160" y="408"/>
                </a:lnTo>
                <a:lnTo>
                  <a:pt x="228" y="376"/>
                </a:lnTo>
                <a:lnTo>
                  <a:pt x="287" y="376"/>
                </a:lnTo>
                <a:lnTo>
                  <a:pt x="329" y="392"/>
                </a:lnTo>
                <a:lnTo>
                  <a:pt x="329" y="360"/>
                </a:lnTo>
                <a:lnTo>
                  <a:pt x="354" y="328"/>
                </a:lnTo>
                <a:lnTo>
                  <a:pt x="371" y="304"/>
                </a:lnTo>
                <a:lnTo>
                  <a:pt x="388" y="232"/>
                </a:lnTo>
                <a:lnTo>
                  <a:pt x="380" y="208"/>
                </a:lnTo>
                <a:lnTo>
                  <a:pt x="371" y="176"/>
                </a:lnTo>
                <a:lnTo>
                  <a:pt x="396" y="168"/>
                </a:lnTo>
                <a:lnTo>
                  <a:pt x="380" y="160"/>
                </a:lnTo>
                <a:lnTo>
                  <a:pt x="363" y="160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Freeform 10"/>
          <p:cNvSpPr>
            <a:spLocks/>
          </p:cNvSpPr>
          <p:nvPr/>
        </p:nvSpPr>
        <p:spPr bwMode="auto">
          <a:xfrm>
            <a:off x="5243513" y="3611563"/>
            <a:ext cx="231775" cy="176212"/>
          </a:xfrm>
          <a:custGeom>
            <a:avLst/>
            <a:gdLst>
              <a:gd name="T0" fmla="*/ 185 w 202"/>
              <a:gd name="T1" fmla="*/ 72 h 144"/>
              <a:gd name="T2" fmla="*/ 177 w 202"/>
              <a:gd name="T3" fmla="*/ 48 h 144"/>
              <a:gd name="T4" fmla="*/ 177 w 202"/>
              <a:gd name="T5" fmla="*/ 16 h 144"/>
              <a:gd name="T6" fmla="*/ 151 w 202"/>
              <a:gd name="T7" fmla="*/ 0 h 144"/>
              <a:gd name="T8" fmla="*/ 126 w 202"/>
              <a:gd name="T9" fmla="*/ 0 h 144"/>
              <a:gd name="T10" fmla="*/ 109 w 202"/>
              <a:gd name="T11" fmla="*/ 0 h 144"/>
              <a:gd name="T12" fmla="*/ 84 w 202"/>
              <a:gd name="T13" fmla="*/ 0 h 144"/>
              <a:gd name="T14" fmla="*/ 84 w 202"/>
              <a:gd name="T15" fmla="*/ 8 h 144"/>
              <a:gd name="T16" fmla="*/ 84 w 202"/>
              <a:gd name="T17" fmla="*/ 0 h 144"/>
              <a:gd name="T18" fmla="*/ 67 w 202"/>
              <a:gd name="T19" fmla="*/ 8 h 144"/>
              <a:gd name="T20" fmla="*/ 59 w 202"/>
              <a:gd name="T21" fmla="*/ 24 h 144"/>
              <a:gd name="T22" fmla="*/ 50 w 202"/>
              <a:gd name="T23" fmla="*/ 40 h 144"/>
              <a:gd name="T24" fmla="*/ 16 w 202"/>
              <a:gd name="T25" fmla="*/ 40 h 144"/>
              <a:gd name="T26" fmla="*/ 16 w 202"/>
              <a:gd name="T27" fmla="*/ 56 h 144"/>
              <a:gd name="T28" fmla="*/ 0 w 202"/>
              <a:gd name="T29" fmla="*/ 72 h 144"/>
              <a:gd name="T30" fmla="*/ 33 w 202"/>
              <a:gd name="T31" fmla="*/ 120 h 144"/>
              <a:gd name="T32" fmla="*/ 67 w 202"/>
              <a:gd name="T33" fmla="*/ 96 h 144"/>
              <a:gd name="T34" fmla="*/ 92 w 202"/>
              <a:gd name="T35" fmla="*/ 112 h 144"/>
              <a:gd name="T36" fmla="*/ 101 w 202"/>
              <a:gd name="T37" fmla="*/ 136 h 144"/>
              <a:gd name="T38" fmla="*/ 118 w 202"/>
              <a:gd name="T39" fmla="*/ 136 h 144"/>
              <a:gd name="T40" fmla="*/ 134 w 202"/>
              <a:gd name="T41" fmla="*/ 144 h 144"/>
              <a:gd name="T42" fmla="*/ 143 w 202"/>
              <a:gd name="T43" fmla="*/ 144 h 144"/>
              <a:gd name="T44" fmla="*/ 168 w 202"/>
              <a:gd name="T45" fmla="*/ 128 h 144"/>
              <a:gd name="T46" fmla="*/ 193 w 202"/>
              <a:gd name="T47" fmla="*/ 120 h 144"/>
              <a:gd name="T48" fmla="*/ 202 w 202"/>
              <a:gd name="T49" fmla="*/ 88 h 144"/>
              <a:gd name="T50" fmla="*/ 185 w 202"/>
              <a:gd name="T51" fmla="*/ 72 h 14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02" h="144">
                <a:moveTo>
                  <a:pt x="185" y="72"/>
                </a:moveTo>
                <a:lnTo>
                  <a:pt x="177" y="48"/>
                </a:lnTo>
                <a:lnTo>
                  <a:pt x="177" y="16"/>
                </a:lnTo>
                <a:lnTo>
                  <a:pt x="151" y="0"/>
                </a:lnTo>
                <a:lnTo>
                  <a:pt x="126" y="0"/>
                </a:lnTo>
                <a:lnTo>
                  <a:pt x="109" y="0"/>
                </a:lnTo>
                <a:lnTo>
                  <a:pt x="84" y="0"/>
                </a:lnTo>
                <a:lnTo>
                  <a:pt x="84" y="8"/>
                </a:lnTo>
                <a:lnTo>
                  <a:pt x="84" y="0"/>
                </a:lnTo>
                <a:lnTo>
                  <a:pt x="67" y="8"/>
                </a:lnTo>
                <a:lnTo>
                  <a:pt x="59" y="24"/>
                </a:lnTo>
                <a:lnTo>
                  <a:pt x="50" y="40"/>
                </a:lnTo>
                <a:lnTo>
                  <a:pt x="16" y="40"/>
                </a:lnTo>
                <a:lnTo>
                  <a:pt x="16" y="56"/>
                </a:lnTo>
                <a:lnTo>
                  <a:pt x="0" y="72"/>
                </a:lnTo>
                <a:lnTo>
                  <a:pt x="33" y="120"/>
                </a:lnTo>
                <a:lnTo>
                  <a:pt x="67" y="96"/>
                </a:lnTo>
                <a:lnTo>
                  <a:pt x="92" y="112"/>
                </a:lnTo>
                <a:lnTo>
                  <a:pt x="101" y="136"/>
                </a:lnTo>
                <a:lnTo>
                  <a:pt x="118" y="136"/>
                </a:lnTo>
                <a:lnTo>
                  <a:pt x="134" y="144"/>
                </a:lnTo>
                <a:lnTo>
                  <a:pt x="143" y="144"/>
                </a:lnTo>
                <a:lnTo>
                  <a:pt x="168" y="128"/>
                </a:lnTo>
                <a:lnTo>
                  <a:pt x="193" y="120"/>
                </a:lnTo>
                <a:lnTo>
                  <a:pt x="202" y="88"/>
                </a:lnTo>
                <a:lnTo>
                  <a:pt x="185" y="72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Freeform 11"/>
          <p:cNvSpPr>
            <a:spLocks/>
          </p:cNvSpPr>
          <p:nvPr/>
        </p:nvSpPr>
        <p:spPr bwMode="auto">
          <a:xfrm>
            <a:off x="5300663" y="3151188"/>
            <a:ext cx="763587" cy="1244600"/>
          </a:xfrm>
          <a:custGeom>
            <a:avLst/>
            <a:gdLst>
              <a:gd name="T0" fmla="*/ 337 w 666"/>
              <a:gd name="T1" fmla="*/ 96 h 1016"/>
              <a:gd name="T2" fmla="*/ 421 w 666"/>
              <a:gd name="T3" fmla="*/ 24 h 1016"/>
              <a:gd name="T4" fmla="*/ 270 w 666"/>
              <a:gd name="T5" fmla="*/ 24 h 1016"/>
              <a:gd name="T6" fmla="*/ 253 w 666"/>
              <a:gd name="T7" fmla="*/ 80 h 1016"/>
              <a:gd name="T8" fmla="*/ 202 w 666"/>
              <a:gd name="T9" fmla="*/ 136 h 1016"/>
              <a:gd name="T10" fmla="*/ 169 w 666"/>
              <a:gd name="T11" fmla="*/ 200 h 1016"/>
              <a:gd name="T12" fmla="*/ 202 w 666"/>
              <a:gd name="T13" fmla="*/ 232 h 1016"/>
              <a:gd name="T14" fmla="*/ 169 w 666"/>
              <a:gd name="T15" fmla="*/ 320 h 1016"/>
              <a:gd name="T16" fmla="*/ 186 w 666"/>
              <a:gd name="T17" fmla="*/ 344 h 1016"/>
              <a:gd name="T18" fmla="*/ 228 w 666"/>
              <a:gd name="T19" fmla="*/ 320 h 1016"/>
              <a:gd name="T20" fmla="*/ 186 w 666"/>
              <a:gd name="T21" fmla="*/ 424 h 1016"/>
              <a:gd name="T22" fmla="*/ 236 w 666"/>
              <a:gd name="T23" fmla="*/ 464 h 1016"/>
              <a:gd name="T24" fmla="*/ 303 w 666"/>
              <a:gd name="T25" fmla="*/ 448 h 1016"/>
              <a:gd name="T26" fmla="*/ 287 w 666"/>
              <a:gd name="T27" fmla="*/ 496 h 1016"/>
              <a:gd name="T28" fmla="*/ 329 w 666"/>
              <a:gd name="T29" fmla="*/ 576 h 1016"/>
              <a:gd name="T30" fmla="*/ 295 w 666"/>
              <a:gd name="T31" fmla="*/ 648 h 1016"/>
              <a:gd name="T32" fmla="*/ 202 w 666"/>
              <a:gd name="T33" fmla="*/ 624 h 1016"/>
              <a:gd name="T34" fmla="*/ 160 w 666"/>
              <a:gd name="T35" fmla="*/ 680 h 1016"/>
              <a:gd name="T36" fmla="*/ 211 w 666"/>
              <a:gd name="T37" fmla="*/ 744 h 1016"/>
              <a:gd name="T38" fmla="*/ 101 w 666"/>
              <a:gd name="T39" fmla="*/ 776 h 1016"/>
              <a:gd name="T40" fmla="*/ 101 w 666"/>
              <a:gd name="T41" fmla="*/ 808 h 1016"/>
              <a:gd name="T42" fmla="*/ 169 w 666"/>
              <a:gd name="T43" fmla="*/ 824 h 1016"/>
              <a:gd name="T44" fmla="*/ 219 w 666"/>
              <a:gd name="T45" fmla="*/ 864 h 1016"/>
              <a:gd name="T46" fmla="*/ 295 w 666"/>
              <a:gd name="T47" fmla="*/ 848 h 1016"/>
              <a:gd name="T48" fmla="*/ 228 w 666"/>
              <a:gd name="T49" fmla="*/ 896 h 1016"/>
              <a:gd name="T50" fmla="*/ 127 w 666"/>
              <a:gd name="T51" fmla="*/ 904 h 1016"/>
              <a:gd name="T52" fmla="*/ 0 w 666"/>
              <a:gd name="T53" fmla="*/ 984 h 1016"/>
              <a:gd name="T54" fmla="*/ 51 w 666"/>
              <a:gd name="T55" fmla="*/ 1016 h 1016"/>
              <a:gd name="T56" fmla="*/ 93 w 666"/>
              <a:gd name="T57" fmla="*/ 976 h 1016"/>
              <a:gd name="T58" fmla="*/ 219 w 666"/>
              <a:gd name="T59" fmla="*/ 960 h 1016"/>
              <a:gd name="T60" fmla="*/ 337 w 666"/>
              <a:gd name="T61" fmla="*/ 984 h 1016"/>
              <a:gd name="T62" fmla="*/ 421 w 666"/>
              <a:gd name="T63" fmla="*/ 968 h 1016"/>
              <a:gd name="T64" fmla="*/ 573 w 666"/>
              <a:gd name="T65" fmla="*/ 968 h 1016"/>
              <a:gd name="T66" fmla="*/ 624 w 666"/>
              <a:gd name="T67" fmla="*/ 928 h 1016"/>
              <a:gd name="T68" fmla="*/ 590 w 666"/>
              <a:gd name="T69" fmla="*/ 872 h 1016"/>
              <a:gd name="T70" fmla="*/ 649 w 666"/>
              <a:gd name="T71" fmla="*/ 840 h 1016"/>
              <a:gd name="T72" fmla="*/ 666 w 666"/>
              <a:gd name="T73" fmla="*/ 760 h 1016"/>
              <a:gd name="T74" fmla="*/ 539 w 666"/>
              <a:gd name="T75" fmla="*/ 728 h 1016"/>
              <a:gd name="T76" fmla="*/ 523 w 666"/>
              <a:gd name="T77" fmla="*/ 632 h 1016"/>
              <a:gd name="T78" fmla="*/ 539 w 666"/>
              <a:gd name="T79" fmla="*/ 576 h 1016"/>
              <a:gd name="T80" fmla="*/ 480 w 666"/>
              <a:gd name="T81" fmla="*/ 512 h 1016"/>
              <a:gd name="T82" fmla="*/ 455 w 666"/>
              <a:gd name="T83" fmla="*/ 392 h 1016"/>
              <a:gd name="T84" fmla="*/ 413 w 666"/>
              <a:gd name="T85" fmla="*/ 344 h 1016"/>
              <a:gd name="T86" fmla="*/ 337 w 666"/>
              <a:gd name="T87" fmla="*/ 320 h 1016"/>
              <a:gd name="T88" fmla="*/ 388 w 666"/>
              <a:gd name="T89" fmla="*/ 280 h 1016"/>
              <a:gd name="T90" fmla="*/ 447 w 666"/>
              <a:gd name="T91" fmla="*/ 224 h 1016"/>
              <a:gd name="T92" fmla="*/ 489 w 666"/>
              <a:gd name="T93" fmla="*/ 144 h 1016"/>
              <a:gd name="T94" fmla="*/ 379 w 666"/>
              <a:gd name="T95" fmla="*/ 120 h 101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666" h="1016">
                <a:moveTo>
                  <a:pt x="329" y="128"/>
                </a:moveTo>
                <a:lnTo>
                  <a:pt x="354" y="104"/>
                </a:lnTo>
                <a:lnTo>
                  <a:pt x="337" y="96"/>
                </a:lnTo>
                <a:lnTo>
                  <a:pt x="388" y="64"/>
                </a:lnTo>
                <a:lnTo>
                  <a:pt x="413" y="56"/>
                </a:lnTo>
                <a:lnTo>
                  <a:pt x="421" y="24"/>
                </a:lnTo>
                <a:lnTo>
                  <a:pt x="320" y="16"/>
                </a:lnTo>
                <a:lnTo>
                  <a:pt x="287" y="0"/>
                </a:lnTo>
                <a:lnTo>
                  <a:pt x="270" y="24"/>
                </a:lnTo>
                <a:lnTo>
                  <a:pt x="253" y="40"/>
                </a:lnTo>
                <a:lnTo>
                  <a:pt x="245" y="56"/>
                </a:lnTo>
                <a:lnTo>
                  <a:pt x="253" y="80"/>
                </a:lnTo>
                <a:lnTo>
                  <a:pt x="219" y="88"/>
                </a:lnTo>
                <a:lnTo>
                  <a:pt x="202" y="104"/>
                </a:lnTo>
                <a:lnTo>
                  <a:pt x="202" y="136"/>
                </a:lnTo>
                <a:lnTo>
                  <a:pt x="202" y="160"/>
                </a:lnTo>
                <a:lnTo>
                  <a:pt x="186" y="184"/>
                </a:lnTo>
                <a:lnTo>
                  <a:pt x="169" y="200"/>
                </a:lnTo>
                <a:lnTo>
                  <a:pt x="135" y="248"/>
                </a:lnTo>
                <a:lnTo>
                  <a:pt x="160" y="256"/>
                </a:lnTo>
                <a:lnTo>
                  <a:pt x="202" y="232"/>
                </a:lnTo>
                <a:lnTo>
                  <a:pt x="186" y="264"/>
                </a:lnTo>
                <a:lnTo>
                  <a:pt x="177" y="296"/>
                </a:lnTo>
                <a:lnTo>
                  <a:pt x="169" y="320"/>
                </a:lnTo>
                <a:lnTo>
                  <a:pt x="143" y="376"/>
                </a:lnTo>
                <a:lnTo>
                  <a:pt x="169" y="376"/>
                </a:lnTo>
                <a:lnTo>
                  <a:pt x="186" y="344"/>
                </a:lnTo>
                <a:lnTo>
                  <a:pt x="202" y="304"/>
                </a:lnTo>
                <a:lnTo>
                  <a:pt x="211" y="328"/>
                </a:lnTo>
                <a:lnTo>
                  <a:pt x="228" y="320"/>
                </a:lnTo>
                <a:lnTo>
                  <a:pt x="219" y="344"/>
                </a:lnTo>
                <a:lnTo>
                  <a:pt x="228" y="360"/>
                </a:lnTo>
                <a:lnTo>
                  <a:pt x="186" y="424"/>
                </a:lnTo>
                <a:lnTo>
                  <a:pt x="194" y="472"/>
                </a:lnTo>
                <a:lnTo>
                  <a:pt x="202" y="440"/>
                </a:lnTo>
                <a:lnTo>
                  <a:pt x="236" y="464"/>
                </a:lnTo>
                <a:lnTo>
                  <a:pt x="253" y="456"/>
                </a:lnTo>
                <a:lnTo>
                  <a:pt x="278" y="464"/>
                </a:lnTo>
                <a:lnTo>
                  <a:pt x="303" y="448"/>
                </a:lnTo>
                <a:lnTo>
                  <a:pt x="329" y="456"/>
                </a:lnTo>
                <a:lnTo>
                  <a:pt x="295" y="480"/>
                </a:lnTo>
                <a:lnTo>
                  <a:pt x="287" y="496"/>
                </a:lnTo>
                <a:lnTo>
                  <a:pt x="312" y="544"/>
                </a:lnTo>
                <a:lnTo>
                  <a:pt x="329" y="544"/>
                </a:lnTo>
                <a:lnTo>
                  <a:pt x="329" y="576"/>
                </a:lnTo>
                <a:lnTo>
                  <a:pt x="320" y="576"/>
                </a:lnTo>
                <a:lnTo>
                  <a:pt x="312" y="632"/>
                </a:lnTo>
                <a:lnTo>
                  <a:pt x="295" y="648"/>
                </a:lnTo>
                <a:lnTo>
                  <a:pt x="287" y="640"/>
                </a:lnTo>
                <a:lnTo>
                  <a:pt x="236" y="640"/>
                </a:lnTo>
                <a:lnTo>
                  <a:pt x="202" y="624"/>
                </a:lnTo>
                <a:lnTo>
                  <a:pt x="186" y="632"/>
                </a:lnTo>
                <a:lnTo>
                  <a:pt x="202" y="648"/>
                </a:lnTo>
                <a:lnTo>
                  <a:pt x="160" y="680"/>
                </a:lnTo>
                <a:lnTo>
                  <a:pt x="177" y="688"/>
                </a:lnTo>
                <a:lnTo>
                  <a:pt x="202" y="680"/>
                </a:lnTo>
                <a:lnTo>
                  <a:pt x="211" y="744"/>
                </a:lnTo>
                <a:lnTo>
                  <a:pt x="169" y="760"/>
                </a:lnTo>
                <a:lnTo>
                  <a:pt x="143" y="768"/>
                </a:lnTo>
                <a:lnTo>
                  <a:pt x="101" y="776"/>
                </a:lnTo>
                <a:lnTo>
                  <a:pt x="84" y="784"/>
                </a:lnTo>
                <a:lnTo>
                  <a:pt x="93" y="792"/>
                </a:lnTo>
                <a:lnTo>
                  <a:pt x="101" y="808"/>
                </a:lnTo>
                <a:lnTo>
                  <a:pt x="135" y="824"/>
                </a:lnTo>
                <a:lnTo>
                  <a:pt x="152" y="808"/>
                </a:lnTo>
                <a:lnTo>
                  <a:pt x="169" y="824"/>
                </a:lnTo>
                <a:lnTo>
                  <a:pt x="160" y="840"/>
                </a:lnTo>
                <a:lnTo>
                  <a:pt x="194" y="840"/>
                </a:lnTo>
                <a:lnTo>
                  <a:pt x="219" y="864"/>
                </a:lnTo>
                <a:lnTo>
                  <a:pt x="261" y="864"/>
                </a:lnTo>
                <a:lnTo>
                  <a:pt x="278" y="856"/>
                </a:lnTo>
                <a:lnTo>
                  <a:pt x="295" y="848"/>
                </a:lnTo>
                <a:lnTo>
                  <a:pt x="270" y="872"/>
                </a:lnTo>
                <a:lnTo>
                  <a:pt x="261" y="888"/>
                </a:lnTo>
                <a:lnTo>
                  <a:pt x="228" y="896"/>
                </a:lnTo>
                <a:lnTo>
                  <a:pt x="160" y="888"/>
                </a:lnTo>
                <a:lnTo>
                  <a:pt x="152" y="896"/>
                </a:lnTo>
                <a:lnTo>
                  <a:pt x="127" y="904"/>
                </a:lnTo>
                <a:lnTo>
                  <a:pt x="110" y="928"/>
                </a:lnTo>
                <a:lnTo>
                  <a:pt x="42" y="976"/>
                </a:lnTo>
                <a:lnTo>
                  <a:pt x="0" y="984"/>
                </a:lnTo>
                <a:lnTo>
                  <a:pt x="9" y="992"/>
                </a:lnTo>
                <a:lnTo>
                  <a:pt x="34" y="992"/>
                </a:lnTo>
                <a:lnTo>
                  <a:pt x="51" y="1016"/>
                </a:lnTo>
                <a:lnTo>
                  <a:pt x="68" y="1008"/>
                </a:lnTo>
                <a:lnTo>
                  <a:pt x="68" y="992"/>
                </a:lnTo>
                <a:lnTo>
                  <a:pt x="93" y="976"/>
                </a:lnTo>
                <a:lnTo>
                  <a:pt x="143" y="976"/>
                </a:lnTo>
                <a:lnTo>
                  <a:pt x="169" y="1008"/>
                </a:lnTo>
                <a:lnTo>
                  <a:pt x="219" y="960"/>
                </a:lnTo>
                <a:lnTo>
                  <a:pt x="261" y="952"/>
                </a:lnTo>
                <a:lnTo>
                  <a:pt x="295" y="976"/>
                </a:lnTo>
                <a:lnTo>
                  <a:pt x="337" y="984"/>
                </a:lnTo>
                <a:lnTo>
                  <a:pt x="346" y="968"/>
                </a:lnTo>
                <a:lnTo>
                  <a:pt x="388" y="968"/>
                </a:lnTo>
                <a:lnTo>
                  <a:pt x="421" y="968"/>
                </a:lnTo>
                <a:lnTo>
                  <a:pt x="472" y="968"/>
                </a:lnTo>
                <a:lnTo>
                  <a:pt x="506" y="984"/>
                </a:lnTo>
                <a:lnTo>
                  <a:pt x="573" y="968"/>
                </a:lnTo>
                <a:lnTo>
                  <a:pt x="590" y="952"/>
                </a:lnTo>
                <a:lnTo>
                  <a:pt x="624" y="952"/>
                </a:lnTo>
                <a:lnTo>
                  <a:pt x="624" y="928"/>
                </a:lnTo>
                <a:lnTo>
                  <a:pt x="565" y="912"/>
                </a:lnTo>
                <a:lnTo>
                  <a:pt x="590" y="896"/>
                </a:lnTo>
                <a:lnTo>
                  <a:pt x="590" y="872"/>
                </a:lnTo>
                <a:lnTo>
                  <a:pt x="624" y="872"/>
                </a:lnTo>
                <a:lnTo>
                  <a:pt x="624" y="856"/>
                </a:lnTo>
                <a:lnTo>
                  <a:pt x="649" y="840"/>
                </a:lnTo>
                <a:lnTo>
                  <a:pt x="657" y="816"/>
                </a:lnTo>
                <a:lnTo>
                  <a:pt x="666" y="800"/>
                </a:lnTo>
                <a:lnTo>
                  <a:pt x="666" y="760"/>
                </a:lnTo>
                <a:lnTo>
                  <a:pt x="582" y="728"/>
                </a:lnTo>
                <a:lnTo>
                  <a:pt x="565" y="744"/>
                </a:lnTo>
                <a:lnTo>
                  <a:pt x="539" y="728"/>
                </a:lnTo>
                <a:lnTo>
                  <a:pt x="573" y="704"/>
                </a:lnTo>
                <a:lnTo>
                  <a:pt x="556" y="656"/>
                </a:lnTo>
                <a:lnTo>
                  <a:pt x="523" y="632"/>
                </a:lnTo>
                <a:lnTo>
                  <a:pt x="548" y="632"/>
                </a:lnTo>
                <a:lnTo>
                  <a:pt x="539" y="592"/>
                </a:lnTo>
                <a:lnTo>
                  <a:pt x="539" y="576"/>
                </a:lnTo>
                <a:lnTo>
                  <a:pt x="531" y="560"/>
                </a:lnTo>
                <a:lnTo>
                  <a:pt x="523" y="536"/>
                </a:lnTo>
                <a:lnTo>
                  <a:pt x="480" y="512"/>
                </a:lnTo>
                <a:lnTo>
                  <a:pt x="472" y="480"/>
                </a:lnTo>
                <a:lnTo>
                  <a:pt x="455" y="440"/>
                </a:lnTo>
                <a:lnTo>
                  <a:pt x="455" y="392"/>
                </a:lnTo>
                <a:lnTo>
                  <a:pt x="447" y="376"/>
                </a:lnTo>
                <a:lnTo>
                  <a:pt x="421" y="352"/>
                </a:lnTo>
                <a:lnTo>
                  <a:pt x="413" y="344"/>
                </a:lnTo>
                <a:lnTo>
                  <a:pt x="396" y="328"/>
                </a:lnTo>
                <a:lnTo>
                  <a:pt x="362" y="328"/>
                </a:lnTo>
                <a:lnTo>
                  <a:pt x="337" y="320"/>
                </a:lnTo>
                <a:lnTo>
                  <a:pt x="371" y="312"/>
                </a:lnTo>
                <a:lnTo>
                  <a:pt x="396" y="304"/>
                </a:lnTo>
                <a:lnTo>
                  <a:pt x="388" y="280"/>
                </a:lnTo>
                <a:lnTo>
                  <a:pt x="421" y="264"/>
                </a:lnTo>
                <a:lnTo>
                  <a:pt x="421" y="248"/>
                </a:lnTo>
                <a:lnTo>
                  <a:pt x="447" y="224"/>
                </a:lnTo>
                <a:lnTo>
                  <a:pt x="455" y="192"/>
                </a:lnTo>
                <a:lnTo>
                  <a:pt x="489" y="168"/>
                </a:lnTo>
                <a:lnTo>
                  <a:pt x="489" y="144"/>
                </a:lnTo>
                <a:lnTo>
                  <a:pt x="447" y="144"/>
                </a:lnTo>
                <a:lnTo>
                  <a:pt x="430" y="128"/>
                </a:lnTo>
                <a:lnTo>
                  <a:pt x="379" y="120"/>
                </a:lnTo>
                <a:lnTo>
                  <a:pt x="329" y="128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7" name="Freeform 12"/>
          <p:cNvSpPr>
            <a:spLocks/>
          </p:cNvSpPr>
          <p:nvPr/>
        </p:nvSpPr>
        <p:spPr bwMode="auto">
          <a:xfrm>
            <a:off x="5243513" y="3611563"/>
            <a:ext cx="231775" cy="176212"/>
          </a:xfrm>
          <a:custGeom>
            <a:avLst/>
            <a:gdLst>
              <a:gd name="T0" fmla="*/ 185 w 202"/>
              <a:gd name="T1" fmla="*/ 72 h 144"/>
              <a:gd name="T2" fmla="*/ 177 w 202"/>
              <a:gd name="T3" fmla="*/ 48 h 144"/>
              <a:gd name="T4" fmla="*/ 177 w 202"/>
              <a:gd name="T5" fmla="*/ 16 h 144"/>
              <a:gd name="T6" fmla="*/ 151 w 202"/>
              <a:gd name="T7" fmla="*/ 0 h 144"/>
              <a:gd name="T8" fmla="*/ 126 w 202"/>
              <a:gd name="T9" fmla="*/ 0 h 144"/>
              <a:gd name="T10" fmla="*/ 109 w 202"/>
              <a:gd name="T11" fmla="*/ 0 h 144"/>
              <a:gd name="T12" fmla="*/ 84 w 202"/>
              <a:gd name="T13" fmla="*/ 0 h 144"/>
              <a:gd name="T14" fmla="*/ 84 w 202"/>
              <a:gd name="T15" fmla="*/ 8 h 144"/>
              <a:gd name="T16" fmla="*/ 84 w 202"/>
              <a:gd name="T17" fmla="*/ 0 h 144"/>
              <a:gd name="T18" fmla="*/ 67 w 202"/>
              <a:gd name="T19" fmla="*/ 8 h 144"/>
              <a:gd name="T20" fmla="*/ 59 w 202"/>
              <a:gd name="T21" fmla="*/ 24 h 144"/>
              <a:gd name="T22" fmla="*/ 50 w 202"/>
              <a:gd name="T23" fmla="*/ 40 h 144"/>
              <a:gd name="T24" fmla="*/ 16 w 202"/>
              <a:gd name="T25" fmla="*/ 40 h 144"/>
              <a:gd name="T26" fmla="*/ 16 w 202"/>
              <a:gd name="T27" fmla="*/ 56 h 144"/>
              <a:gd name="T28" fmla="*/ 0 w 202"/>
              <a:gd name="T29" fmla="*/ 72 h 144"/>
              <a:gd name="T30" fmla="*/ 33 w 202"/>
              <a:gd name="T31" fmla="*/ 120 h 144"/>
              <a:gd name="T32" fmla="*/ 67 w 202"/>
              <a:gd name="T33" fmla="*/ 96 h 144"/>
              <a:gd name="T34" fmla="*/ 92 w 202"/>
              <a:gd name="T35" fmla="*/ 112 h 144"/>
              <a:gd name="T36" fmla="*/ 101 w 202"/>
              <a:gd name="T37" fmla="*/ 136 h 144"/>
              <a:gd name="T38" fmla="*/ 118 w 202"/>
              <a:gd name="T39" fmla="*/ 136 h 144"/>
              <a:gd name="T40" fmla="*/ 134 w 202"/>
              <a:gd name="T41" fmla="*/ 144 h 144"/>
              <a:gd name="T42" fmla="*/ 143 w 202"/>
              <a:gd name="T43" fmla="*/ 144 h 144"/>
              <a:gd name="T44" fmla="*/ 143 w 202"/>
              <a:gd name="T45" fmla="*/ 144 h 144"/>
              <a:gd name="T46" fmla="*/ 168 w 202"/>
              <a:gd name="T47" fmla="*/ 128 h 144"/>
              <a:gd name="T48" fmla="*/ 193 w 202"/>
              <a:gd name="T49" fmla="*/ 120 h 144"/>
              <a:gd name="T50" fmla="*/ 202 w 202"/>
              <a:gd name="T51" fmla="*/ 88 h 144"/>
              <a:gd name="T52" fmla="*/ 185 w 202"/>
              <a:gd name="T53" fmla="*/ 72 h 144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02" h="144">
                <a:moveTo>
                  <a:pt x="185" y="72"/>
                </a:moveTo>
                <a:lnTo>
                  <a:pt x="177" y="48"/>
                </a:lnTo>
                <a:lnTo>
                  <a:pt x="177" y="16"/>
                </a:lnTo>
                <a:lnTo>
                  <a:pt x="151" y="0"/>
                </a:lnTo>
                <a:lnTo>
                  <a:pt x="126" y="0"/>
                </a:lnTo>
                <a:lnTo>
                  <a:pt x="109" y="0"/>
                </a:lnTo>
                <a:lnTo>
                  <a:pt x="84" y="0"/>
                </a:lnTo>
                <a:lnTo>
                  <a:pt x="84" y="8"/>
                </a:lnTo>
                <a:lnTo>
                  <a:pt x="84" y="0"/>
                </a:lnTo>
                <a:lnTo>
                  <a:pt x="67" y="8"/>
                </a:lnTo>
                <a:lnTo>
                  <a:pt x="59" y="24"/>
                </a:lnTo>
                <a:lnTo>
                  <a:pt x="50" y="40"/>
                </a:lnTo>
                <a:lnTo>
                  <a:pt x="16" y="40"/>
                </a:lnTo>
                <a:lnTo>
                  <a:pt x="16" y="56"/>
                </a:lnTo>
                <a:lnTo>
                  <a:pt x="0" y="72"/>
                </a:lnTo>
                <a:lnTo>
                  <a:pt x="33" y="120"/>
                </a:lnTo>
                <a:lnTo>
                  <a:pt x="67" y="96"/>
                </a:lnTo>
                <a:lnTo>
                  <a:pt x="92" y="112"/>
                </a:lnTo>
                <a:lnTo>
                  <a:pt x="101" y="136"/>
                </a:lnTo>
                <a:lnTo>
                  <a:pt x="118" y="136"/>
                </a:lnTo>
                <a:lnTo>
                  <a:pt x="134" y="144"/>
                </a:lnTo>
                <a:lnTo>
                  <a:pt x="143" y="144"/>
                </a:lnTo>
                <a:lnTo>
                  <a:pt x="168" y="128"/>
                </a:lnTo>
                <a:lnTo>
                  <a:pt x="193" y="120"/>
                </a:lnTo>
                <a:lnTo>
                  <a:pt x="202" y="88"/>
                </a:lnTo>
                <a:lnTo>
                  <a:pt x="185" y="72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8" name="Freeform 13"/>
          <p:cNvSpPr>
            <a:spLocks/>
          </p:cNvSpPr>
          <p:nvPr/>
        </p:nvSpPr>
        <p:spPr bwMode="auto">
          <a:xfrm>
            <a:off x="5300663" y="3151188"/>
            <a:ext cx="763587" cy="1244600"/>
          </a:xfrm>
          <a:custGeom>
            <a:avLst/>
            <a:gdLst>
              <a:gd name="T0" fmla="*/ 337 w 666"/>
              <a:gd name="T1" fmla="*/ 96 h 1016"/>
              <a:gd name="T2" fmla="*/ 421 w 666"/>
              <a:gd name="T3" fmla="*/ 24 h 1016"/>
              <a:gd name="T4" fmla="*/ 270 w 666"/>
              <a:gd name="T5" fmla="*/ 24 h 1016"/>
              <a:gd name="T6" fmla="*/ 253 w 666"/>
              <a:gd name="T7" fmla="*/ 80 h 1016"/>
              <a:gd name="T8" fmla="*/ 202 w 666"/>
              <a:gd name="T9" fmla="*/ 136 h 1016"/>
              <a:gd name="T10" fmla="*/ 169 w 666"/>
              <a:gd name="T11" fmla="*/ 200 h 1016"/>
              <a:gd name="T12" fmla="*/ 202 w 666"/>
              <a:gd name="T13" fmla="*/ 232 h 1016"/>
              <a:gd name="T14" fmla="*/ 169 w 666"/>
              <a:gd name="T15" fmla="*/ 320 h 1016"/>
              <a:gd name="T16" fmla="*/ 186 w 666"/>
              <a:gd name="T17" fmla="*/ 344 h 1016"/>
              <a:gd name="T18" fmla="*/ 228 w 666"/>
              <a:gd name="T19" fmla="*/ 320 h 1016"/>
              <a:gd name="T20" fmla="*/ 186 w 666"/>
              <a:gd name="T21" fmla="*/ 424 h 1016"/>
              <a:gd name="T22" fmla="*/ 236 w 666"/>
              <a:gd name="T23" fmla="*/ 464 h 1016"/>
              <a:gd name="T24" fmla="*/ 303 w 666"/>
              <a:gd name="T25" fmla="*/ 448 h 1016"/>
              <a:gd name="T26" fmla="*/ 287 w 666"/>
              <a:gd name="T27" fmla="*/ 496 h 1016"/>
              <a:gd name="T28" fmla="*/ 329 w 666"/>
              <a:gd name="T29" fmla="*/ 576 h 1016"/>
              <a:gd name="T30" fmla="*/ 295 w 666"/>
              <a:gd name="T31" fmla="*/ 648 h 1016"/>
              <a:gd name="T32" fmla="*/ 202 w 666"/>
              <a:gd name="T33" fmla="*/ 624 h 1016"/>
              <a:gd name="T34" fmla="*/ 160 w 666"/>
              <a:gd name="T35" fmla="*/ 680 h 1016"/>
              <a:gd name="T36" fmla="*/ 211 w 666"/>
              <a:gd name="T37" fmla="*/ 744 h 1016"/>
              <a:gd name="T38" fmla="*/ 101 w 666"/>
              <a:gd name="T39" fmla="*/ 776 h 1016"/>
              <a:gd name="T40" fmla="*/ 101 w 666"/>
              <a:gd name="T41" fmla="*/ 808 h 1016"/>
              <a:gd name="T42" fmla="*/ 169 w 666"/>
              <a:gd name="T43" fmla="*/ 824 h 1016"/>
              <a:gd name="T44" fmla="*/ 219 w 666"/>
              <a:gd name="T45" fmla="*/ 864 h 1016"/>
              <a:gd name="T46" fmla="*/ 295 w 666"/>
              <a:gd name="T47" fmla="*/ 848 h 1016"/>
              <a:gd name="T48" fmla="*/ 228 w 666"/>
              <a:gd name="T49" fmla="*/ 896 h 1016"/>
              <a:gd name="T50" fmla="*/ 127 w 666"/>
              <a:gd name="T51" fmla="*/ 904 h 1016"/>
              <a:gd name="T52" fmla="*/ 0 w 666"/>
              <a:gd name="T53" fmla="*/ 984 h 1016"/>
              <a:gd name="T54" fmla="*/ 51 w 666"/>
              <a:gd name="T55" fmla="*/ 1016 h 1016"/>
              <a:gd name="T56" fmla="*/ 93 w 666"/>
              <a:gd name="T57" fmla="*/ 976 h 1016"/>
              <a:gd name="T58" fmla="*/ 219 w 666"/>
              <a:gd name="T59" fmla="*/ 960 h 1016"/>
              <a:gd name="T60" fmla="*/ 337 w 666"/>
              <a:gd name="T61" fmla="*/ 984 h 1016"/>
              <a:gd name="T62" fmla="*/ 421 w 666"/>
              <a:gd name="T63" fmla="*/ 968 h 1016"/>
              <a:gd name="T64" fmla="*/ 573 w 666"/>
              <a:gd name="T65" fmla="*/ 968 h 1016"/>
              <a:gd name="T66" fmla="*/ 624 w 666"/>
              <a:gd name="T67" fmla="*/ 928 h 1016"/>
              <a:gd name="T68" fmla="*/ 590 w 666"/>
              <a:gd name="T69" fmla="*/ 872 h 1016"/>
              <a:gd name="T70" fmla="*/ 649 w 666"/>
              <a:gd name="T71" fmla="*/ 840 h 1016"/>
              <a:gd name="T72" fmla="*/ 666 w 666"/>
              <a:gd name="T73" fmla="*/ 760 h 1016"/>
              <a:gd name="T74" fmla="*/ 539 w 666"/>
              <a:gd name="T75" fmla="*/ 728 h 1016"/>
              <a:gd name="T76" fmla="*/ 523 w 666"/>
              <a:gd name="T77" fmla="*/ 632 h 1016"/>
              <a:gd name="T78" fmla="*/ 539 w 666"/>
              <a:gd name="T79" fmla="*/ 576 h 1016"/>
              <a:gd name="T80" fmla="*/ 480 w 666"/>
              <a:gd name="T81" fmla="*/ 512 h 1016"/>
              <a:gd name="T82" fmla="*/ 455 w 666"/>
              <a:gd name="T83" fmla="*/ 392 h 1016"/>
              <a:gd name="T84" fmla="*/ 413 w 666"/>
              <a:gd name="T85" fmla="*/ 344 h 1016"/>
              <a:gd name="T86" fmla="*/ 337 w 666"/>
              <a:gd name="T87" fmla="*/ 320 h 1016"/>
              <a:gd name="T88" fmla="*/ 388 w 666"/>
              <a:gd name="T89" fmla="*/ 280 h 1016"/>
              <a:gd name="T90" fmla="*/ 447 w 666"/>
              <a:gd name="T91" fmla="*/ 224 h 1016"/>
              <a:gd name="T92" fmla="*/ 489 w 666"/>
              <a:gd name="T93" fmla="*/ 144 h 1016"/>
              <a:gd name="T94" fmla="*/ 379 w 666"/>
              <a:gd name="T95" fmla="*/ 120 h 101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666" h="1016">
                <a:moveTo>
                  <a:pt x="329" y="128"/>
                </a:moveTo>
                <a:lnTo>
                  <a:pt x="354" y="104"/>
                </a:lnTo>
                <a:lnTo>
                  <a:pt x="337" y="96"/>
                </a:lnTo>
                <a:lnTo>
                  <a:pt x="388" y="64"/>
                </a:lnTo>
                <a:lnTo>
                  <a:pt x="413" y="56"/>
                </a:lnTo>
                <a:lnTo>
                  <a:pt x="421" y="24"/>
                </a:lnTo>
                <a:lnTo>
                  <a:pt x="320" y="16"/>
                </a:lnTo>
                <a:lnTo>
                  <a:pt x="287" y="0"/>
                </a:lnTo>
                <a:lnTo>
                  <a:pt x="270" y="24"/>
                </a:lnTo>
                <a:lnTo>
                  <a:pt x="253" y="40"/>
                </a:lnTo>
                <a:lnTo>
                  <a:pt x="245" y="56"/>
                </a:lnTo>
                <a:lnTo>
                  <a:pt x="253" y="80"/>
                </a:lnTo>
                <a:lnTo>
                  <a:pt x="219" y="88"/>
                </a:lnTo>
                <a:lnTo>
                  <a:pt x="202" y="104"/>
                </a:lnTo>
                <a:lnTo>
                  <a:pt x="202" y="136"/>
                </a:lnTo>
                <a:lnTo>
                  <a:pt x="202" y="160"/>
                </a:lnTo>
                <a:lnTo>
                  <a:pt x="186" y="184"/>
                </a:lnTo>
                <a:lnTo>
                  <a:pt x="169" y="200"/>
                </a:lnTo>
                <a:lnTo>
                  <a:pt x="135" y="248"/>
                </a:lnTo>
                <a:lnTo>
                  <a:pt x="160" y="256"/>
                </a:lnTo>
                <a:lnTo>
                  <a:pt x="202" y="232"/>
                </a:lnTo>
                <a:lnTo>
                  <a:pt x="186" y="264"/>
                </a:lnTo>
                <a:lnTo>
                  <a:pt x="177" y="296"/>
                </a:lnTo>
                <a:lnTo>
                  <a:pt x="169" y="320"/>
                </a:lnTo>
                <a:lnTo>
                  <a:pt x="143" y="376"/>
                </a:lnTo>
                <a:lnTo>
                  <a:pt x="169" y="376"/>
                </a:lnTo>
                <a:lnTo>
                  <a:pt x="186" y="344"/>
                </a:lnTo>
                <a:lnTo>
                  <a:pt x="202" y="304"/>
                </a:lnTo>
                <a:lnTo>
                  <a:pt x="211" y="328"/>
                </a:lnTo>
                <a:lnTo>
                  <a:pt x="228" y="320"/>
                </a:lnTo>
                <a:lnTo>
                  <a:pt x="219" y="344"/>
                </a:lnTo>
                <a:lnTo>
                  <a:pt x="228" y="360"/>
                </a:lnTo>
                <a:lnTo>
                  <a:pt x="186" y="424"/>
                </a:lnTo>
                <a:lnTo>
                  <a:pt x="194" y="472"/>
                </a:lnTo>
                <a:lnTo>
                  <a:pt x="202" y="440"/>
                </a:lnTo>
                <a:lnTo>
                  <a:pt x="236" y="464"/>
                </a:lnTo>
                <a:lnTo>
                  <a:pt x="253" y="456"/>
                </a:lnTo>
                <a:lnTo>
                  <a:pt x="278" y="464"/>
                </a:lnTo>
                <a:lnTo>
                  <a:pt x="303" y="448"/>
                </a:lnTo>
                <a:lnTo>
                  <a:pt x="329" y="456"/>
                </a:lnTo>
                <a:lnTo>
                  <a:pt x="295" y="480"/>
                </a:lnTo>
                <a:lnTo>
                  <a:pt x="287" y="496"/>
                </a:lnTo>
                <a:lnTo>
                  <a:pt x="312" y="544"/>
                </a:lnTo>
                <a:lnTo>
                  <a:pt x="329" y="544"/>
                </a:lnTo>
                <a:lnTo>
                  <a:pt x="329" y="576"/>
                </a:lnTo>
                <a:lnTo>
                  <a:pt x="320" y="576"/>
                </a:lnTo>
                <a:lnTo>
                  <a:pt x="312" y="632"/>
                </a:lnTo>
                <a:lnTo>
                  <a:pt x="295" y="648"/>
                </a:lnTo>
                <a:lnTo>
                  <a:pt x="287" y="640"/>
                </a:lnTo>
                <a:lnTo>
                  <a:pt x="236" y="640"/>
                </a:lnTo>
                <a:lnTo>
                  <a:pt x="202" y="624"/>
                </a:lnTo>
                <a:lnTo>
                  <a:pt x="186" y="632"/>
                </a:lnTo>
                <a:lnTo>
                  <a:pt x="202" y="648"/>
                </a:lnTo>
                <a:lnTo>
                  <a:pt x="160" y="680"/>
                </a:lnTo>
                <a:lnTo>
                  <a:pt x="177" y="688"/>
                </a:lnTo>
                <a:lnTo>
                  <a:pt x="202" y="680"/>
                </a:lnTo>
                <a:lnTo>
                  <a:pt x="211" y="744"/>
                </a:lnTo>
                <a:lnTo>
                  <a:pt x="169" y="760"/>
                </a:lnTo>
                <a:lnTo>
                  <a:pt x="143" y="768"/>
                </a:lnTo>
                <a:lnTo>
                  <a:pt x="101" y="776"/>
                </a:lnTo>
                <a:lnTo>
                  <a:pt x="84" y="784"/>
                </a:lnTo>
                <a:lnTo>
                  <a:pt x="93" y="792"/>
                </a:lnTo>
                <a:lnTo>
                  <a:pt x="101" y="808"/>
                </a:lnTo>
                <a:lnTo>
                  <a:pt x="135" y="824"/>
                </a:lnTo>
                <a:lnTo>
                  <a:pt x="152" y="808"/>
                </a:lnTo>
                <a:lnTo>
                  <a:pt x="169" y="824"/>
                </a:lnTo>
                <a:lnTo>
                  <a:pt x="160" y="840"/>
                </a:lnTo>
                <a:lnTo>
                  <a:pt x="194" y="840"/>
                </a:lnTo>
                <a:lnTo>
                  <a:pt x="219" y="864"/>
                </a:lnTo>
                <a:lnTo>
                  <a:pt x="261" y="864"/>
                </a:lnTo>
                <a:lnTo>
                  <a:pt x="278" y="856"/>
                </a:lnTo>
                <a:lnTo>
                  <a:pt x="295" y="848"/>
                </a:lnTo>
                <a:lnTo>
                  <a:pt x="270" y="872"/>
                </a:lnTo>
                <a:lnTo>
                  <a:pt x="261" y="888"/>
                </a:lnTo>
                <a:lnTo>
                  <a:pt x="228" y="896"/>
                </a:lnTo>
                <a:lnTo>
                  <a:pt x="160" y="888"/>
                </a:lnTo>
                <a:lnTo>
                  <a:pt x="152" y="896"/>
                </a:lnTo>
                <a:lnTo>
                  <a:pt x="127" y="904"/>
                </a:lnTo>
                <a:lnTo>
                  <a:pt x="110" y="928"/>
                </a:lnTo>
                <a:lnTo>
                  <a:pt x="42" y="976"/>
                </a:lnTo>
                <a:lnTo>
                  <a:pt x="0" y="984"/>
                </a:lnTo>
                <a:lnTo>
                  <a:pt x="9" y="992"/>
                </a:lnTo>
                <a:lnTo>
                  <a:pt x="34" y="992"/>
                </a:lnTo>
                <a:lnTo>
                  <a:pt x="51" y="1016"/>
                </a:lnTo>
                <a:lnTo>
                  <a:pt x="68" y="1008"/>
                </a:lnTo>
                <a:lnTo>
                  <a:pt x="68" y="992"/>
                </a:lnTo>
                <a:lnTo>
                  <a:pt x="93" y="976"/>
                </a:lnTo>
                <a:lnTo>
                  <a:pt x="143" y="976"/>
                </a:lnTo>
                <a:lnTo>
                  <a:pt x="169" y="1008"/>
                </a:lnTo>
                <a:lnTo>
                  <a:pt x="219" y="960"/>
                </a:lnTo>
                <a:lnTo>
                  <a:pt x="261" y="952"/>
                </a:lnTo>
                <a:lnTo>
                  <a:pt x="295" y="976"/>
                </a:lnTo>
                <a:lnTo>
                  <a:pt x="337" y="984"/>
                </a:lnTo>
                <a:lnTo>
                  <a:pt x="346" y="968"/>
                </a:lnTo>
                <a:lnTo>
                  <a:pt x="388" y="968"/>
                </a:lnTo>
                <a:lnTo>
                  <a:pt x="421" y="968"/>
                </a:lnTo>
                <a:lnTo>
                  <a:pt x="472" y="968"/>
                </a:lnTo>
                <a:lnTo>
                  <a:pt x="506" y="984"/>
                </a:lnTo>
                <a:lnTo>
                  <a:pt x="573" y="968"/>
                </a:lnTo>
                <a:lnTo>
                  <a:pt x="590" y="952"/>
                </a:lnTo>
                <a:lnTo>
                  <a:pt x="624" y="952"/>
                </a:lnTo>
                <a:lnTo>
                  <a:pt x="624" y="928"/>
                </a:lnTo>
                <a:lnTo>
                  <a:pt x="565" y="912"/>
                </a:lnTo>
                <a:lnTo>
                  <a:pt x="590" y="896"/>
                </a:lnTo>
                <a:lnTo>
                  <a:pt x="590" y="872"/>
                </a:lnTo>
                <a:lnTo>
                  <a:pt x="624" y="872"/>
                </a:lnTo>
                <a:lnTo>
                  <a:pt x="624" y="856"/>
                </a:lnTo>
                <a:lnTo>
                  <a:pt x="649" y="840"/>
                </a:lnTo>
                <a:lnTo>
                  <a:pt x="657" y="816"/>
                </a:lnTo>
                <a:lnTo>
                  <a:pt x="666" y="800"/>
                </a:lnTo>
                <a:lnTo>
                  <a:pt x="666" y="760"/>
                </a:lnTo>
                <a:lnTo>
                  <a:pt x="582" y="728"/>
                </a:lnTo>
                <a:lnTo>
                  <a:pt x="565" y="744"/>
                </a:lnTo>
                <a:lnTo>
                  <a:pt x="539" y="728"/>
                </a:lnTo>
                <a:lnTo>
                  <a:pt x="573" y="704"/>
                </a:lnTo>
                <a:lnTo>
                  <a:pt x="556" y="656"/>
                </a:lnTo>
                <a:lnTo>
                  <a:pt x="523" y="632"/>
                </a:lnTo>
                <a:lnTo>
                  <a:pt x="548" y="632"/>
                </a:lnTo>
                <a:lnTo>
                  <a:pt x="539" y="592"/>
                </a:lnTo>
                <a:lnTo>
                  <a:pt x="539" y="576"/>
                </a:lnTo>
                <a:lnTo>
                  <a:pt x="531" y="560"/>
                </a:lnTo>
                <a:lnTo>
                  <a:pt x="523" y="536"/>
                </a:lnTo>
                <a:lnTo>
                  <a:pt x="480" y="512"/>
                </a:lnTo>
                <a:lnTo>
                  <a:pt x="472" y="480"/>
                </a:lnTo>
                <a:lnTo>
                  <a:pt x="455" y="440"/>
                </a:lnTo>
                <a:lnTo>
                  <a:pt x="455" y="392"/>
                </a:lnTo>
                <a:lnTo>
                  <a:pt x="447" y="376"/>
                </a:lnTo>
                <a:lnTo>
                  <a:pt x="421" y="352"/>
                </a:lnTo>
                <a:lnTo>
                  <a:pt x="413" y="344"/>
                </a:lnTo>
                <a:lnTo>
                  <a:pt x="396" y="328"/>
                </a:lnTo>
                <a:lnTo>
                  <a:pt x="362" y="328"/>
                </a:lnTo>
                <a:lnTo>
                  <a:pt x="337" y="320"/>
                </a:lnTo>
                <a:lnTo>
                  <a:pt x="371" y="312"/>
                </a:lnTo>
                <a:lnTo>
                  <a:pt x="396" y="304"/>
                </a:lnTo>
                <a:lnTo>
                  <a:pt x="388" y="280"/>
                </a:lnTo>
                <a:lnTo>
                  <a:pt x="421" y="264"/>
                </a:lnTo>
                <a:lnTo>
                  <a:pt x="421" y="248"/>
                </a:lnTo>
                <a:lnTo>
                  <a:pt x="447" y="224"/>
                </a:lnTo>
                <a:lnTo>
                  <a:pt x="455" y="192"/>
                </a:lnTo>
                <a:lnTo>
                  <a:pt x="489" y="168"/>
                </a:lnTo>
                <a:lnTo>
                  <a:pt x="489" y="144"/>
                </a:lnTo>
                <a:lnTo>
                  <a:pt x="447" y="144"/>
                </a:lnTo>
                <a:lnTo>
                  <a:pt x="430" y="128"/>
                </a:lnTo>
                <a:lnTo>
                  <a:pt x="379" y="120"/>
                </a:lnTo>
                <a:lnTo>
                  <a:pt x="329" y="128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9" name="Freeform 14"/>
          <p:cNvSpPr>
            <a:spLocks/>
          </p:cNvSpPr>
          <p:nvPr/>
        </p:nvSpPr>
        <p:spPr bwMode="auto">
          <a:xfrm>
            <a:off x="4597400" y="2152650"/>
            <a:ext cx="674688" cy="519113"/>
          </a:xfrm>
          <a:custGeom>
            <a:avLst/>
            <a:gdLst>
              <a:gd name="T0" fmla="*/ 101 w 590"/>
              <a:gd name="T1" fmla="*/ 320 h 424"/>
              <a:gd name="T2" fmla="*/ 135 w 590"/>
              <a:gd name="T3" fmla="*/ 384 h 424"/>
              <a:gd name="T4" fmla="*/ 202 w 590"/>
              <a:gd name="T5" fmla="*/ 424 h 424"/>
              <a:gd name="T6" fmla="*/ 253 w 590"/>
              <a:gd name="T7" fmla="*/ 424 h 424"/>
              <a:gd name="T8" fmla="*/ 287 w 590"/>
              <a:gd name="T9" fmla="*/ 416 h 424"/>
              <a:gd name="T10" fmla="*/ 346 w 590"/>
              <a:gd name="T11" fmla="*/ 424 h 424"/>
              <a:gd name="T12" fmla="*/ 430 w 590"/>
              <a:gd name="T13" fmla="*/ 392 h 424"/>
              <a:gd name="T14" fmla="*/ 463 w 590"/>
              <a:gd name="T15" fmla="*/ 400 h 424"/>
              <a:gd name="T16" fmla="*/ 506 w 590"/>
              <a:gd name="T17" fmla="*/ 376 h 424"/>
              <a:gd name="T18" fmla="*/ 556 w 590"/>
              <a:gd name="T19" fmla="*/ 352 h 424"/>
              <a:gd name="T20" fmla="*/ 590 w 590"/>
              <a:gd name="T21" fmla="*/ 272 h 424"/>
              <a:gd name="T22" fmla="*/ 565 w 590"/>
              <a:gd name="T23" fmla="*/ 256 h 424"/>
              <a:gd name="T24" fmla="*/ 556 w 590"/>
              <a:gd name="T25" fmla="*/ 224 h 424"/>
              <a:gd name="T26" fmla="*/ 565 w 590"/>
              <a:gd name="T27" fmla="*/ 192 h 424"/>
              <a:gd name="T28" fmla="*/ 573 w 590"/>
              <a:gd name="T29" fmla="*/ 160 h 424"/>
              <a:gd name="T30" fmla="*/ 531 w 590"/>
              <a:gd name="T31" fmla="*/ 160 h 424"/>
              <a:gd name="T32" fmla="*/ 506 w 590"/>
              <a:gd name="T33" fmla="*/ 120 h 424"/>
              <a:gd name="T34" fmla="*/ 480 w 590"/>
              <a:gd name="T35" fmla="*/ 144 h 424"/>
              <a:gd name="T36" fmla="*/ 472 w 590"/>
              <a:gd name="T37" fmla="*/ 160 h 424"/>
              <a:gd name="T38" fmla="*/ 447 w 590"/>
              <a:gd name="T39" fmla="*/ 152 h 424"/>
              <a:gd name="T40" fmla="*/ 413 w 590"/>
              <a:gd name="T41" fmla="*/ 160 h 424"/>
              <a:gd name="T42" fmla="*/ 405 w 590"/>
              <a:gd name="T43" fmla="*/ 128 h 424"/>
              <a:gd name="T44" fmla="*/ 379 w 590"/>
              <a:gd name="T45" fmla="*/ 128 h 424"/>
              <a:gd name="T46" fmla="*/ 371 w 590"/>
              <a:gd name="T47" fmla="*/ 152 h 424"/>
              <a:gd name="T48" fmla="*/ 354 w 590"/>
              <a:gd name="T49" fmla="*/ 112 h 424"/>
              <a:gd name="T50" fmla="*/ 312 w 590"/>
              <a:gd name="T51" fmla="*/ 120 h 424"/>
              <a:gd name="T52" fmla="*/ 295 w 590"/>
              <a:gd name="T53" fmla="*/ 144 h 424"/>
              <a:gd name="T54" fmla="*/ 278 w 590"/>
              <a:gd name="T55" fmla="*/ 144 h 424"/>
              <a:gd name="T56" fmla="*/ 270 w 590"/>
              <a:gd name="T57" fmla="*/ 88 h 424"/>
              <a:gd name="T58" fmla="*/ 253 w 590"/>
              <a:gd name="T59" fmla="*/ 96 h 424"/>
              <a:gd name="T60" fmla="*/ 244 w 590"/>
              <a:gd name="T61" fmla="*/ 152 h 424"/>
              <a:gd name="T62" fmla="*/ 228 w 590"/>
              <a:gd name="T63" fmla="*/ 152 h 424"/>
              <a:gd name="T64" fmla="*/ 219 w 590"/>
              <a:gd name="T65" fmla="*/ 128 h 424"/>
              <a:gd name="T66" fmla="*/ 177 w 590"/>
              <a:gd name="T67" fmla="*/ 160 h 424"/>
              <a:gd name="T68" fmla="*/ 185 w 590"/>
              <a:gd name="T69" fmla="*/ 112 h 424"/>
              <a:gd name="T70" fmla="*/ 211 w 590"/>
              <a:gd name="T71" fmla="*/ 88 h 424"/>
              <a:gd name="T72" fmla="*/ 185 w 590"/>
              <a:gd name="T73" fmla="*/ 16 h 424"/>
              <a:gd name="T74" fmla="*/ 143 w 590"/>
              <a:gd name="T75" fmla="*/ 0 h 424"/>
              <a:gd name="T76" fmla="*/ 152 w 590"/>
              <a:gd name="T77" fmla="*/ 64 h 424"/>
              <a:gd name="T78" fmla="*/ 118 w 590"/>
              <a:gd name="T79" fmla="*/ 16 h 424"/>
              <a:gd name="T80" fmla="*/ 93 w 590"/>
              <a:gd name="T81" fmla="*/ 32 h 424"/>
              <a:gd name="T82" fmla="*/ 76 w 590"/>
              <a:gd name="T83" fmla="*/ 48 h 424"/>
              <a:gd name="T84" fmla="*/ 93 w 590"/>
              <a:gd name="T85" fmla="*/ 64 h 424"/>
              <a:gd name="T86" fmla="*/ 59 w 590"/>
              <a:gd name="T87" fmla="*/ 48 h 424"/>
              <a:gd name="T88" fmla="*/ 51 w 590"/>
              <a:gd name="T89" fmla="*/ 64 h 424"/>
              <a:gd name="T90" fmla="*/ 25 w 590"/>
              <a:gd name="T91" fmla="*/ 64 h 424"/>
              <a:gd name="T92" fmla="*/ 42 w 590"/>
              <a:gd name="T93" fmla="*/ 88 h 424"/>
              <a:gd name="T94" fmla="*/ 101 w 590"/>
              <a:gd name="T95" fmla="*/ 96 h 424"/>
              <a:gd name="T96" fmla="*/ 143 w 590"/>
              <a:gd name="T97" fmla="*/ 128 h 424"/>
              <a:gd name="T98" fmla="*/ 110 w 590"/>
              <a:gd name="T99" fmla="*/ 144 h 424"/>
              <a:gd name="T100" fmla="*/ 126 w 590"/>
              <a:gd name="T101" fmla="*/ 160 h 424"/>
              <a:gd name="T102" fmla="*/ 143 w 590"/>
              <a:gd name="T103" fmla="*/ 176 h 424"/>
              <a:gd name="T104" fmla="*/ 126 w 590"/>
              <a:gd name="T105" fmla="*/ 184 h 424"/>
              <a:gd name="T106" fmla="*/ 8 w 590"/>
              <a:gd name="T107" fmla="*/ 144 h 424"/>
              <a:gd name="T108" fmla="*/ 0 w 590"/>
              <a:gd name="T109" fmla="*/ 168 h 424"/>
              <a:gd name="T110" fmla="*/ 93 w 590"/>
              <a:gd name="T111" fmla="*/ 192 h 424"/>
              <a:gd name="T112" fmla="*/ 84 w 590"/>
              <a:gd name="T113" fmla="*/ 216 h 424"/>
              <a:gd name="T114" fmla="*/ 84 w 590"/>
              <a:gd name="T115" fmla="*/ 256 h 424"/>
              <a:gd name="T116" fmla="*/ 67 w 590"/>
              <a:gd name="T117" fmla="*/ 280 h 424"/>
              <a:gd name="T118" fmla="*/ 34 w 590"/>
              <a:gd name="T119" fmla="*/ 280 h 424"/>
              <a:gd name="T120" fmla="*/ 17 w 590"/>
              <a:gd name="T121" fmla="*/ 296 h 424"/>
              <a:gd name="T122" fmla="*/ 101 w 590"/>
              <a:gd name="T123" fmla="*/ 320 h 424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590" h="424">
                <a:moveTo>
                  <a:pt x="101" y="320"/>
                </a:moveTo>
                <a:lnTo>
                  <a:pt x="135" y="384"/>
                </a:lnTo>
                <a:lnTo>
                  <a:pt x="202" y="424"/>
                </a:lnTo>
                <a:lnTo>
                  <a:pt x="253" y="424"/>
                </a:lnTo>
                <a:lnTo>
                  <a:pt x="287" y="416"/>
                </a:lnTo>
                <a:lnTo>
                  <a:pt x="346" y="424"/>
                </a:lnTo>
                <a:lnTo>
                  <a:pt x="430" y="392"/>
                </a:lnTo>
                <a:lnTo>
                  <a:pt x="463" y="400"/>
                </a:lnTo>
                <a:lnTo>
                  <a:pt x="506" y="376"/>
                </a:lnTo>
                <a:lnTo>
                  <a:pt x="556" y="352"/>
                </a:lnTo>
                <a:lnTo>
                  <a:pt x="590" y="272"/>
                </a:lnTo>
                <a:lnTo>
                  <a:pt x="565" y="256"/>
                </a:lnTo>
                <a:lnTo>
                  <a:pt x="556" y="224"/>
                </a:lnTo>
                <a:lnTo>
                  <a:pt x="565" y="192"/>
                </a:lnTo>
                <a:lnTo>
                  <a:pt x="573" y="160"/>
                </a:lnTo>
                <a:lnTo>
                  <a:pt x="531" y="160"/>
                </a:lnTo>
                <a:lnTo>
                  <a:pt x="506" y="120"/>
                </a:lnTo>
                <a:lnTo>
                  <a:pt x="480" y="144"/>
                </a:lnTo>
                <a:lnTo>
                  <a:pt x="472" y="160"/>
                </a:lnTo>
                <a:lnTo>
                  <a:pt x="447" y="152"/>
                </a:lnTo>
                <a:lnTo>
                  <a:pt x="413" y="160"/>
                </a:lnTo>
                <a:lnTo>
                  <a:pt x="405" y="128"/>
                </a:lnTo>
                <a:lnTo>
                  <a:pt x="379" y="128"/>
                </a:lnTo>
                <a:lnTo>
                  <a:pt x="371" y="152"/>
                </a:lnTo>
                <a:lnTo>
                  <a:pt x="354" y="112"/>
                </a:lnTo>
                <a:lnTo>
                  <a:pt x="312" y="120"/>
                </a:lnTo>
                <a:lnTo>
                  <a:pt x="295" y="144"/>
                </a:lnTo>
                <a:lnTo>
                  <a:pt x="278" y="144"/>
                </a:lnTo>
                <a:lnTo>
                  <a:pt x="270" y="88"/>
                </a:lnTo>
                <a:lnTo>
                  <a:pt x="253" y="96"/>
                </a:lnTo>
                <a:lnTo>
                  <a:pt x="244" y="152"/>
                </a:lnTo>
                <a:lnTo>
                  <a:pt x="228" y="152"/>
                </a:lnTo>
                <a:lnTo>
                  <a:pt x="219" y="128"/>
                </a:lnTo>
                <a:lnTo>
                  <a:pt x="177" y="160"/>
                </a:lnTo>
                <a:lnTo>
                  <a:pt x="185" y="112"/>
                </a:lnTo>
                <a:lnTo>
                  <a:pt x="211" y="88"/>
                </a:lnTo>
                <a:lnTo>
                  <a:pt x="185" y="16"/>
                </a:lnTo>
                <a:lnTo>
                  <a:pt x="143" y="0"/>
                </a:lnTo>
                <a:lnTo>
                  <a:pt x="152" y="64"/>
                </a:lnTo>
                <a:lnTo>
                  <a:pt x="118" y="16"/>
                </a:lnTo>
                <a:lnTo>
                  <a:pt x="93" y="32"/>
                </a:lnTo>
                <a:lnTo>
                  <a:pt x="76" y="48"/>
                </a:lnTo>
                <a:lnTo>
                  <a:pt x="93" y="64"/>
                </a:lnTo>
                <a:lnTo>
                  <a:pt x="59" y="48"/>
                </a:lnTo>
                <a:lnTo>
                  <a:pt x="51" y="64"/>
                </a:lnTo>
                <a:lnTo>
                  <a:pt x="25" y="64"/>
                </a:lnTo>
                <a:lnTo>
                  <a:pt x="42" y="88"/>
                </a:lnTo>
                <a:lnTo>
                  <a:pt x="101" y="96"/>
                </a:lnTo>
                <a:lnTo>
                  <a:pt x="143" y="128"/>
                </a:lnTo>
                <a:lnTo>
                  <a:pt x="110" y="144"/>
                </a:lnTo>
                <a:lnTo>
                  <a:pt x="126" y="160"/>
                </a:lnTo>
                <a:lnTo>
                  <a:pt x="143" y="176"/>
                </a:lnTo>
                <a:lnTo>
                  <a:pt x="126" y="184"/>
                </a:lnTo>
                <a:lnTo>
                  <a:pt x="8" y="144"/>
                </a:lnTo>
                <a:lnTo>
                  <a:pt x="0" y="168"/>
                </a:lnTo>
                <a:lnTo>
                  <a:pt x="93" y="192"/>
                </a:lnTo>
                <a:lnTo>
                  <a:pt x="84" y="216"/>
                </a:lnTo>
                <a:lnTo>
                  <a:pt x="84" y="256"/>
                </a:lnTo>
                <a:lnTo>
                  <a:pt x="67" y="280"/>
                </a:lnTo>
                <a:lnTo>
                  <a:pt x="34" y="280"/>
                </a:lnTo>
                <a:lnTo>
                  <a:pt x="17" y="296"/>
                </a:lnTo>
                <a:lnTo>
                  <a:pt x="101" y="320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0" name="Freeform 15"/>
          <p:cNvSpPr>
            <a:spLocks/>
          </p:cNvSpPr>
          <p:nvPr/>
        </p:nvSpPr>
        <p:spPr bwMode="auto">
          <a:xfrm>
            <a:off x="6816725" y="3700463"/>
            <a:ext cx="77788" cy="77787"/>
          </a:xfrm>
          <a:custGeom>
            <a:avLst/>
            <a:gdLst>
              <a:gd name="T0" fmla="*/ 0 w 67"/>
              <a:gd name="T1" fmla="*/ 24 h 64"/>
              <a:gd name="T2" fmla="*/ 17 w 67"/>
              <a:gd name="T3" fmla="*/ 56 h 64"/>
              <a:gd name="T4" fmla="*/ 51 w 67"/>
              <a:gd name="T5" fmla="*/ 64 h 64"/>
              <a:gd name="T6" fmla="*/ 67 w 67"/>
              <a:gd name="T7" fmla="*/ 48 h 64"/>
              <a:gd name="T8" fmla="*/ 59 w 67"/>
              <a:gd name="T9" fmla="*/ 0 h 64"/>
              <a:gd name="T10" fmla="*/ 0 w 67"/>
              <a:gd name="T11" fmla="*/ 8 h 64"/>
              <a:gd name="T12" fmla="*/ 0 w 67"/>
              <a:gd name="T13" fmla="*/ 24 h 6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67" h="64">
                <a:moveTo>
                  <a:pt x="0" y="24"/>
                </a:moveTo>
                <a:lnTo>
                  <a:pt x="17" y="56"/>
                </a:lnTo>
                <a:lnTo>
                  <a:pt x="51" y="64"/>
                </a:lnTo>
                <a:lnTo>
                  <a:pt x="67" y="48"/>
                </a:lnTo>
                <a:lnTo>
                  <a:pt x="59" y="0"/>
                </a:lnTo>
                <a:lnTo>
                  <a:pt x="0" y="8"/>
                </a:lnTo>
                <a:lnTo>
                  <a:pt x="0" y="24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1" name="Freeform 16"/>
          <p:cNvSpPr>
            <a:spLocks/>
          </p:cNvSpPr>
          <p:nvPr/>
        </p:nvSpPr>
        <p:spPr bwMode="auto">
          <a:xfrm>
            <a:off x="4597400" y="2152650"/>
            <a:ext cx="674688" cy="519113"/>
          </a:xfrm>
          <a:custGeom>
            <a:avLst/>
            <a:gdLst>
              <a:gd name="T0" fmla="*/ 101 w 590"/>
              <a:gd name="T1" fmla="*/ 320 h 424"/>
              <a:gd name="T2" fmla="*/ 135 w 590"/>
              <a:gd name="T3" fmla="*/ 384 h 424"/>
              <a:gd name="T4" fmla="*/ 202 w 590"/>
              <a:gd name="T5" fmla="*/ 424 h 424"/>
              <a:gd name="T6" fmla="*/ 253 w 590"/>
              <a:gd name="T7" fmla="*/ 424 h 424"/>
              <a:gd name="T8" fmla="*/ 287 w 590"/>
              <a:gd name="T9" fmla="*/ 416 h 424"/>
              <a:gd name="T10" fmla="*/ 346 w 590"/>
              <a:gd name="T11" fmla="*/ 424 h 424"/>
              <a:gd name="T12" fmla="*/ 430 w 590"/>
              <a:gd name="T13" fmla="*/ 392 h 424"/>
              <a:gd name="T14" fmla="*/ 463 w 590"/>
              <a:gd name="T15" fmla="*/ 400 h 424"/>
              <a:gd name="T16" fmla="*/ 506 w 590"/>
              <a:gd name="T17" fmla="*/ 376 h 424"/>
              <a:gd name="T18" fmla="*/ 556 w 590"/>
              <a:gd name="T19" fmla="*/ 352 h 424"/>
              <a:gd name="T20" fmla="*/ 590 w 590"/>
              <a:gd name="T21" fmla="*/ 272 h 424"/>
              <a:gd name="T22" fmla="*/ 565 w 590"/>
              <a:gd name="T23" fmla="*/ 256 h 424"/>
              <a:gd name="T24" fmla="*/ 556 w 590"/>
              <a:gd name="T25" fmla="*/ 224 h 424"/>
              <a:gd name="T26" fmla="*/ 565 w 590"/>
              <a:gd name="T27" fmla="*/ 192 h 424"/>
              <a:gd name="T28" fmla="*/ 573 w 590"/>
              <a:gd name="T29" fmla="*/ 160 h 424"/>
              <a:gd name="T30" fmla="*/ 531 w 590"/>
              <a:gd name="T31" fmla="*/ 160 h 424"/>
              <a:gd name="T32" fmla="*/ 506 w 590"/>
              <a:gd name="T33" fmla="*/ 120 h 424"/>
              <a:gd name="T34" fmla="*/ 480 w 590"/>
              <a:gd name="T35" fmla="*/ 144 h 424"/>
              <a:gd name="T36" fmla="*/ 472 w 590"/>
              <a:gd name="T37" fmla="*/ 160 h 424"/>
              <a:gd name="T38" fmla="*/ 447 w 590"/>
              <a:gd name="T39" fmla="*/ 152 h 424"/>
              <a:gd name="T40" fmla="*/ 413 w 590"/>
              <a:gd name="T41" fmla="*/ 160 h 424"/>
              <a:gd name="T42" fmla="*/ 405 w 590"/>
              <a:gd name="T43" fmla="*/ 128 h 424"/>
              <a:gd name="T44" fmla="*/ 379 w 590"/>
              <a:gd name="T45" fmla="*/ 128 h 424"/>
              <a:gd name="T46" fmla="*/ 371 w 590"/>
              <a:gd name="T47" fmla="*/ 152 h 424"/>
              <a:gd name="T48" fmla="*/ 354 w 590"/>
              <a:gd name="T49" fmla="*/ 112 h 424"/>
              <a:gd name="T50" fmla="*/ 312 w 590"/>
              <a:gd name="T51" fmla="*/ 120 h 424"/>
              <a:gd name="T52" fmla="*/ 295 w 590"/>
              <a:gd name="T53" fmla="*/ 144 h 424"/>
              <a:gd name="T54" fmla="*/ 278 w 590"/>
              <a:gd name="T55" fmla="*/ 144 h 424"/>
              <a:gd name="T56" fmla="*/ 270 w 590"/>
              <a:gd name="T57" fmla="*/ 88 h 424"/>
              <a:gd name="T58" fmla="*/ 253 w 590"/>
              <a:gd name="T59" fmla="*/ 96 h 424"/>
              <a:gd name="T60" fmla="*/ 244 w 590"/>
              <a:gd name="T61" fmla="*/ 152 h 424"/>
              <a:gd name="T62" fmla="*/ 228 w 590"/>
              <a:gd name="T63" fmla="*/ 152 h 424"/>
              <a:gd name="T64" fmla="*/ 219 w 590"/>
              <a:gd name="T65" fmla="*/ 128 h 424"/>
              <a:gd name="T66" fmla="*/ 177 w 590"/>
              <a:gd name="T67" fmla="*/ 160 h 424"/>
              <a:gd name="T68" fmla="*/ 185 w 590"/>
              <a:gd name="T69" fmla="*/ 112 h 424"/>
              <a:gd name="T70" fmla="*/ 211 w 590"/>
              <a:gd name="T71" fmla="*/ 88 h 424"/>
              <a:gd name="T72" fmla="*/ 185 w 590"/>
              <a:gd name="T73" fmla="*/ 16 h 424"/>
              <a:gd name="T74" fmla="*/ 143 w 590"/>
              <a:gd name="T75" fmla="*/ 0 h 424"/>
              <a:gd name="T76" fmla="*/ 152 w 590"/>
              <a:gd name="T77" fmla="*/ 64 h 424"/>
              <a:gd name="T78" fmla="*/ 118 w 590"/>
              <a:gd name="T79" fmla="*/ 16 h 424"/>
              <a:gd name="T80" fmla="*/ 93 w 590"/>
              <a:gd name="T81" fmla="*/ 32 h 424"/>
              <a:gd name="T82" fmla="*/ 76 w 590"/>
              <a:gd name="T83" fmla="*/ 48 h 424"/>
              <a:gd name="T84" fmla="*/ 93 w 590"/>
              <a:gd name="T85" fmla="*/ 64 h 424"/>
              <a:gd name="T86" fmla="*/ 59 w 590"/>
              <a:gd name="T87" fmla="*/ 48 h 424"/>
              <a:gd name="T88" fmla="*/ 51 w 590"/>
              <a:gd name="T89" fmla="*/ 64 h 424"/>
              <a:gd name="T90" fmla="*/ 25 w 590"/>
              <a:gd name="T91" fmla="*/ 64 h 424"/>
              <a:gd name="T92" fmla="*/ 42 w 590"/>
              <a:gd name="T93" fmla="*/ 88 h 424"/>
              <a:gd name="T94" fmla="*/ 101 w 590"/>
              <a:gd name="T95" fmla="*/ 96 h 424"/>
              <a:gd name="T96" fmla="*/ 143 w 590"/>
              <a:gd name="T97" fmla="*/ 128 h 424"/>
              <a:gd name="T98" fmla="*/ 110 w 590"/>
              <a:gd name="T99" fmla="*/ 144 h 424"/>
              <a:gd name="T100" fmla="*/ 126 w 590"/>
              <a:gd name="T101" fmla="*/ 160 h 424"/>
              <a:gd name="T102" fmla="*/ 143 w 590"/>
              <a:gd name="T103" fmla="*/ 176 h 424"/>
              <a:gd name="T104" fmla="*/ 126 w 590"/>
              <a:gd name="T105" fmla="*/ 184 h 424"/>
              <a:gd name="T106" fmla="*/ 8 w 590"/>
              <a:gd name="T107" fmla="*/ 144 h 424"/>
              <a:gd name="T108" fmla="*/ 0 w 590"/>
              <a:gd name="T109" fmla="*/ 168 h 424"/>
              <a:gd name="T110" fmla="*/ 93 w 590"/>
              <a:gd name="T111" fmla="*/ 192 h 424"/>
              <a:gd name="T112" fmla="*/ 84 w 590"/>
              <a:gd name="T113" fmla="*/ 216 h 424"/>
              <a:gd name="T114" fmla="*/ 84 w 590"/>
              <a:gd name="T115" fmla="*/ 256 h 424"/>
              <a:gd name="T116" fmla="*/ 67 w 590"/>
              <a:gd name="T117" fmla="*/ 280 h 424"/>
              <a:gd name="T118" fmla="*/ 34 w 590"/>
              <a:gd name="T119" fmla="*/ 280 h 424"/>
              <a:gd name="T120" fmla="*/ 17 w 590"/>
              <a:gd name="T121" fmla="*/ 296 h 424"/>
              <a:gd name="T122" fmla="*/ 101 w 590"/>
              <a:gd name="T123" fmla="*/ 320 h 424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590" h="424">
                <a:moveTo>
                  <a:pt x="101" y="320"/>
                </a:moveTo>
                <a:lnTo>
                  <a:pt x="135" y="384"/>
                </a:lnTo>
                <a:lnTo>
                  <a:pt x="202" y="424"/>
                </a:lnTo>
                <a:lnTo>
                  <a:pt x="253" y="424"/>
                </a:lnTo>
                <a:lnTo>
                  <a:pt x="287" y="416"/>
                </a:lnTo>
                <a:lnTo>
                  <a:pt x="346" y="424"/>
                </a:lnTo>
                <a:lnTo>
                  <a:pt x="430" y="392"/>
                </a:lnTo>
                <a:lnTo>
                  <a:pt x="463" y="400"/>
                </a:lnTo>
                <a:lnTo>
                  <a:pt x="506" y="376"/>
                </a:lnTo>
                <a:lnTo>
                  <a:pt x="556" y="352"/>
                </a:lnTo>
                <a:lnTo>
                  <a:pt x="590" y="272"/>
                </a:lnTo>
                <a:lnTo>
                  <a:pt x="565" y="256"/>
                </a:lnTo>
                <a:lnTo>
                  <a:pt x="556" y="224"/>
                </a:lnTo>
                <a:lnTo>
                  <a:pt x="565" y="192"/>
                </a:lnTo>
                <a:lnTo>
                  <a:pt x="573" y="160"/>
                </a:lnTo>
                <a:lnTo>
                  <a:pt x="531" y="160"/>
                </a:lnTo>
                <a:lnTo>
                  <a:pt x="506" y="120"/>
                </a:lnTo>
                <a:lnTo>
                  <a:pt x="480" y="144"/>
                </a:lnTo>
                <a:lnTo>
                  <a:pt x="472" y="160"/>
                </a:lnTo>
                <a:lnTo>
                  <a:pt x="447" y="152"/>
                </a:lnTo>
                <a:lnTo>
                  <a:pt x="413" y="160"/>
                </a:lnTo>
                <a:lnTo>
                  <a:pt x="405" y="128"/>
                </a:lnTo>
                <a:lnTo>
                  <a:pt x="379" y="128"/>
                </a:lnTo>
                <a:lnTo>
                  <a:pt x="371" y="152"/>
                </a:lnTo>
                <a:lnTo>
                  <a:pt x="354" y="112"/>
                </a:lnTo>
                <a:lnTo>
                  <a:pt x="312" y="120"/>
                </a:lnTo>
                <a:lnTo>
                  <a:pt x="295" y="144"/>
                </a:lnTo>
                <a:lnTo>
                  <a:pt x="278" y="144"/>
                </a:lnTo>
                <a:lnTo>
                  <a:pt x="270" y="88"/>
                </a:lnTo>
                <a:lnTo>
                  <a:pt x="253" y="96"/>
                </a:lnTo>
                <a:lnTo>
                  <a:pt x="244" y="152"/>
                </a:lnTo>
                <a:lnTo>
                  <a:pt x="228" y="152"/>
                </a:lnTo>
                <a:lnTo>
                  <a:pt x="219" y="128"/>
                </a:lnTo>
                <a:lnTo>
                  <a:pt x="177" y="160"/>
                </a:lnTo>
                <a:lnTo>
                  <a:pt x="185" y="112"/>
                </a:lnTo>
                <a:lnTo>
                  <a:pt x="211" y="88"/>
                </a:lnTo>
                <a:lnTo>
                  <a:pt x="185" y="16"/>
                </a:lnTo>
                <a:lnTo>
                  <a:pt x="143" y="0"/>
                </a:lnTo>
                <a:lnTo>
                  <a:pt x="152" y="64"/>
                </a:lnTo>
                <a:lnTo>
                  <a:pt x="118" y="16"/>
                </a:lnTo>
                <a:lnTo>
                  <a:pt x="93" y="32"/>
                </a:lnTo>
                <a:lnTo>
                  <a:pt x="76" y="48"/>
                </a:lnTo>
                <a:lnTo>
                  <a:pt x="93" y="64"/>
                </a:lnTo>
                <a:lnTo>
                  <a:pt x="59" y="48"/>
                </a:lnTo>
                <a:lnTo>
                  <a:pt x="51" y="64"/>
                </a:lnTo>
                <a:lnTo>
                  <a:pt x="25" y="64"/>
                </a:lnTo>
                <a:lnTo>
                  <a:pt x="42" y="88"/>
                </a:lnTo>
                <a:lnTo>
                  <a:pt x="101" y="96"/>
                </a:lnTo>
                <a:lnTo>
                  <a:pt x="143" y="128"/>
                </a:lnTo>
                <a:lnTo>
                  <a:pt x="110" y="144"/>
                </a:lnTo>
                <a:lnTo>
                  <a:pt x="126" y="160"/>
                </a:lnTo>
                <a:lnTo>
                  <a:pt x="143" y="176"/>
                </a:lnTo>
                <a:lnTo>
                  <a:pt x="126" y="184"/>
                </a:lnTo>
                <a:lnTo>
                  <a:pt x="8" y="144"/>
                </a:lnTo>
                <a:lnTo>
                  <a:pt x="0" y="168"/>
                </a:lnTo>
                <a:lnTo>
                  <a:pt x="93" y="192"/>
                </a:lnTo>
                <a:lnTo>
                  <a:pt x="84" y="216"/>
                </a:lnTo>
                <a:lnTo>
                  <a:pt x="84" y="256"/>
                </a:lnTo>
                <a:lnTo>
                  <a:pt x="67" y="280"/>
                </a:lnTo>
                <a:lnTo>
                  <a:pt x="34" y="280"/>
                </a:lnTo>
                <a:lnTo>
                  <a:pt x="17" y="296"/>
                </a:lnTo>
                <a:lnTo>
                  <a:pt x="101" y="320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2" name="Freeform 17"/>
          <p:cNvSpPr>
            <a:spLocks/>
          </p:cNvSpPr>
          <p:nvPr/>
        </p:nvSpPr>
        <p:spPr bwMode="auto">
          <a:xfrm>
            <a:off x="6816725" y="3700463"/>
            <a:ext cx="77788" cy="77787"/>
          </a:xfrm>
          <a:custGeom>
            <a:avLst/>
            <a:gdLst>
              <a:gd name="T0" fmla="*/ 0 w 67"/>
              <a:gd name="T1" fmla="*/ 24 h 64"/>
              <a:gd name="T2" fmla="*/ 17 w 67"/>
              <a:gd name="T3" fmla="*/ 56 h 64"/>
              <a:gd name="T4" fmla="*/ 51 w 67"/>
              <a:gd name="T5" fmla="*/ 64 h 64"/>
              <a:gd name="T6" fmla="*/ 67 w 67"/>
              <a:gd name="T7" fmla="*/ 48 h 64"/>
              <a:gd name="T8" fmla="*/ 59 w 67"/>
              <a:gd name="T9" fmla="*/ 0 h 64"/>
              <a:gd name="T10" fmla="*/ 0 w 67"/>
              <a:gd name="T11" fmla="*/ 8 h 6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7" h="64">
                <a:moveTo>
                  <a:pt x="0" y="24"/>
                </a:moveTo>
                <a:lnTo>
                  <a:pt x="17" y="56"/>
                </a:lnTo>
                <a:lnTo>
                  <a:pt x="51" y="64"/>
                </a:lnTo>
                <a:lnTo>
                  <a:pt x="67" y="48"/>
                </a:lnTo>
                <a:lnTo>
                  <a:pt x="59" y="0"/>
                </a:lnTo>
                <a:lnTo>
                  <a:pt x="0" y="8"/>
                </a:lnTo>
              </a:path>
            </a:pathLst>
          </a:custGeom>
          <a:solidFill>
            <a:schemeClr val="bg2">
              <a:lumMod val="20000"/>
              <a:lumOff val="80000"/>
            </a:schemeClr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3" name="Freeform 18"/>
          <p:cNvSpPr>
            <a:spLocks/>
          </p:cNvSpPr>
          <p:nvPr/>
        </p:nvSpPr>
        <p:spPr bwMode="auto">
          <a:xfrm>
            <a:off x="6816725" y="3700463"/>
            <a:ext cx="77788" cy="77787"/>
          </a:xfrm>
          <a:custGeom>
            <a:avLst/>
            <a:gdLst>
              <a:gd name="T0" fmla="*/ 0 w 67"/>
              <a:gd name="T1" fmla="*/ 24 h 64"/>
              <a:gd name="T2" fmla="*/ 17 w 67"/>
              <a:gd name="T3" fmla="*/ 56 h 64"/>
              <a:gd name="T4" fmla="*/ 51 w 67"/>
              <a:gd name="T5" fmla="*/ 64 h 64"/>
              <a:gd name="T6" fmla="*/ 67 w 67"/>
              <a:gd name="T7" fmla="*/ 48 h 64"/>
              <a:gd name="T8" fmla="*/ 59 w 67"/>
              <a:gd name="T9" fmla="*/ 0 h 64"/>
              <a:gd name="T10" fmla="*/ 0 w 67"/>
              <a:gd name="T11" fmla="*/ 8 h 6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7" h="64">
                <a:moveTo>
                  <a:pt x="0" y="24"/>
                </a:moveTo>
                <a:lnTo>
                  <a:pt x="17" y="56"/>
                </a:lnTo>
                <a:lnTo>
                  <a:pt x="51" y="64"/>
                </a:lnTo>
                <a:lnTo>
                  <a:pt x="67" y="48"/>
                </a:lnTo>
                <a:lnTo>
                  <a:pt x="59" y="0"/>
                </a:lnTo>
                <a:lnTo>
                  <a:pt x="0" y="8"/>
                </a:lnTo>
              </a:path>
            </a:pathLst>
          </a:custGeom>
          <a:solidFill>
            <a:schemeClr val="bg2">
              <a:lumMod val="20000"/>
              <a:lumOff val="80000"/>
            </a:schemeClr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4" name="Freeform 19"/>
          <p:cNvSpPr>
            <a:spLocks/>
          </p:cNvSpPr>
          <p:nvPr/>
        </p:nvSpPr>
        <p:spPr bwMode="auto">
          <a:xfrm>
            <a:off x="6923088" y="3622675"/>
            <a:ext cx="125412" cy="214313"/>
          </a:xfrm>
          <a:custGeom>
            <a:avLst/>
            <a:gdLst>
              <a:gd name="T0" fmla="*/ 0 w 109"/>
              <a:gd name="T1" fmla="*/ 168 h 176"/>
              <a:gd name="T2" fmla="*/ 50 w 109"/>
              <a:gd name="T3" fmla="*/ 176 h 176"/>
              <a:gd name="T4" fmla="*/ 76 w 109"/>
              <a:gd name="T5" fmla="*/ 144 h 176"/>
              <a:gd name="T6" fmla="*/ 76 w 109"/>
              <a:gd name="T7" fmla="*/ 112 h 176"/>
              <a:gd name="T8" fmla="*/ 109 w 109"/>
              <a:gd name="T9" fmla="*/ 96 h 176"/>
              <a:gd name="T10" fmla="*/ 92 w 109"/>
              <a:gd name="T11" fmla="*/ 72 h 176"/>
              <a:gd name="T12" fmla="*/ 109 w 109"/>
              <a:gd name="T13" fmla="*/ 64 h 176"/>
              <a:gd name="T14" fmla="*/ 101 w 109"/>
              <a:gd name="T15" fmla="*/ 8 h 176"/>
              <a:gd name="T16" fmla="*/ 84 w 109"/>
              <a:gd name="T17" fmla="*/ 0 h 176"/>
              <a:gd name="T18" fmla="*/ 67 w 109"/>
              <a:gd name="T19" fmla="*/ 16 h 176"/>
              <a:gd name="T20" fmla="*/ 59 w 109"/>
              <a:gd name="T21" fmla="*/ 48 h 176"/>
              <a:gd name="T22" fmla="*/ 42 w 109"/>
              <a:gd name="T23" fmla="*/ 16 h 176"/>
              <a:gd name="T24" fmla="*/ 8 w 109"/>
              <a:gd name="T25" fmla="*/ 40 h 176"/>
              <a:gd name="T26" fmla="*/ 0 w 109"/>
              <a:gd name="T27" fmla="*/ 48 h 176"/>
              <a:gd name="T28" fmla="*/ 8 w 109"/>
              <a:gd name="T29" fmla="*/ 72 h 176"/>
              <a:gd name="T30" fmla="*/ 42 w 109"/>
              <a:gd name="T31" fmla="*/ 88 h 176"/>
              <a:gd name="T32" fmla="*/ 50 w 109"/>
              <a:gd name="T33" fmla="*/ 112 h 176"/>
              <a:gd name="T34" fmla="*/ 33 w 109"/>
              <a:gd name="T35" fmla="*/ 144 h 176"/>
              <a:gd name="T36" fmla="*/ 8 w 109"/>
              <a:gd name="T37" fmla="*/ 136 h 176"/>
              <a:gd name="T38" fmla="*/ 0 w 109"/>
              <a:gd name="T39" fmla="*/ 168 h 17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09" h="176">
                <a:moveTo>
                  <a:pt x="0" y="168"/>
                </a:moveTo>
                <a:lnTo>
                  <a:pt x="50" y="176"/>
                </a:lnTo>
                <a:lnTo>
                  <a:pt x="76" y="144"/>
                </a:lnTo>
                <a:lnTo>
                  <a:pt x="76" y="112"/>
                </a:lnTo>
                <a:lnTo>
                  <a:pt x="109" y="96"/>
                </a:lnTo>
                <a:lnTo>
                  <a:pt x="92" y="72"/>
                </a:lnTo>
                <a:lnTo>
                  <a:pt x="109" y="64"/>
                </a:lnTo>
                <a:lnTo>
                  <a:pt x="101" y="8"/>
                </a:lnTo>
                <a:lnTo>
                  <a:pt x="84" y="0"/>
                </a:lnTo>
                <a:lnTo>
                  <a:pt x="67" y="16"/>
                </a:lnTo>
                <a:lnTo>
                  <a:pt x="59" y="48"/>
                </a:lnTo>
                <a:lnTo>
                  <a:pt x="42" y="16"/>
                </a:lnTo>
                <a:lnTo>
                  <a:pt x="8" y="40"/>
                </a:lnTo>
                <a:lnTo>
                  <a:pt x="0" y="48"/>
                </a:lnTo>
                <a:lnTo>
                  <a:pt x="8" y="72"/>
                </a:lnTo>
                <a:lnTo>
                  <a:pt x="42" y="88"/>
                </a:lnTo>
                <a:lnTo>
                  <a:pt x="50" y="112"/>
                </a:lnTo>
                <a:lnTo>
                  <a:pt x="33" y="144"/>
                </a:lnTo>
                <a:lnTo>
                  <a:pt x="8" y="136"/>
                </a:lnTo>
                <a:lnTo>
                  <a:pt x="0" y="168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5" name="Freeform 20"/>
          <p:cNvSpPr>
            <a:spLocks/>
          </p:cNvSpPr>
          <p:nvPr/>
        </p:nvSpPr>
        <p:spPr bwMode="auto">
          <a:xfrm>
            <a:off x="7145338" y="6226175"/>
            <a:ext cx="376237" cy="255588"/>
          </a:xfrm>
          <a:custGeom>
            <a:avLst/>
            <a:gdLst>
              <a:gd name="T0" fmla="*/ 0 w 328"/>
              <a:gd name="T1" fmla="*/ 80 h 208"/>
              <a:gd name="T2" fmla="*/ 0 w 328"/>
              <a:gd name="T3" fmla="*/ 56 h 208"/>
              <a:gd name="T4" fmla="*/ 25 w 328"/>
              <a:gd name="T5" fmla="*/ 32 h 208"/>
              <a:gd name="T6" fmla="*/ 50 w 328"/>
              <a:gd name="T7" fmla="*/ 48 h 208"/>
              <a:gd name="T8" fmla="*/ 67 w 328"/>
              <a:gd name="T9" fmla="*/ 32 h 208"/>
              <a:gd name="T10" fmla="*/ 92 w 328"/>
              <a:gd name="T11" fmla="*/ 24 h 208"/>
              <a:gd name="T12" fmla="*/ 101 w 328"/>
              <a:gd name="T13" fmla="*/ 32 h 208"/>
              <a:gd name="T14" fmla="*/ 117 w 328"/>
              <a:gd name="T15" fmla="*/ 40 h 208"/>
              <a:gd name="T16" fmla="*/ 134 w 328"/>
              <a:gd name="T17" fmla="*/ 48 h 208"/>
              <a:gd name="T18" fmla="*/ 160 w 328"/>
              <a:gd name="T19" fmla="*/ 40 h 208"/>
              <a:gd name="T20" fmla="*/ 210 w 328"/>
              <a:gd name="T21" fmla="*/ 40 h 208"/>
              <a:gd name="T22" fmla="*/ 235 w 328"/>
              <a:gd name="T23" fmla="*/ 32 h 208"/>
              <a:gd name="T24" fmla="*/ 252 w 328"/>
              <a:gd name="T25" fmla="*/ 16 h 208"/>
              <a:gd name="T26" fmla="*/ 261 w 328"/>
              <a:gd name="T27" fmla="*/ 16 h 208"/>
              <a:gd name="T28" fmla="*/ 286 w 328"/>
              <a:gd name="T29" fmla="*/ 24 h 208"/>
              <a:gd name="T30" fmla="*/ 294 w 328"/>
              <a:gd name="T31" fmla="*/ 8 h 208"/>
              <a:gd name="T32" fmla="*/ 320 w 328"/>
              <a:gd name="T33" fmla="*/ 0 h 208"/>
              <a:gd name="T34" fmla="*/ 328 w 328"/>
              <a:gd name="T35" fmla="*/ 16 h 208"/>
              <a:gd name="T36" fmla="*/ 311 w 328"/>
              <a:gd name="T37" fmla="*/ 56 h 208"/>
              <a:gd name="T38" fmla="*/ 303 w 328"/>
              <a:gd name="T39" fmla="*/ 80 h 208"/>
              <a:gd name="T40" fmla="*/ 286 w 328"/>
              <a:gd name="T41" fmla="*/ 104 h 208"/>
              <a:gd name="T42" fmla="*/ 286 w 328"/>
              <a:gd name="T43" fmla="*/ 112 h 208"/>
              <a:gd name="T44" fmla="*/ 303 w 328"/>
              <a:gd name="T45" fmla="*/ 128 h 208"/>
              <a:gd name="T46" fmla="*/ 320 w 328"/>
              <a:gd name="T47" fmla="*/ 160 h 208"/>
              <a:gd name="T48" fmla="*/ 303 w 328"/>
              <a:gd name="T49" fmla="*/ 176 h 208"/>
              <a:gd name="T50" fmla="*/ 303 w 328"/>
              <a:gd name="T51" fmla="*/ 208 h 208"/>
              <a:gd name="T52" fmla="*/ 269 w 328"/>
              <a:gd name="T53" fmla="*/ 200 h 208"/>
              <a:gd name="T54" fmla="*/ 227 w 328"/>
              <a:gd name="T55" fmla="*/ 192 h 208"/>
              <a:gd name="T56" fmla="*/ 202 w 328"/>
              <a:gd name="T57" fmla="*/ 152 h 208"/>
              <a:gd name="T58" fmla="*/ 168 w 328"/>
              <a:gd name="T59" fmla="*/ 160 h 208"/>
              <a:gd name="T60" fmla="*/ 143 w 328"/>
              <a:gd name="T61" fmla="*/ 144 h 208"/>
              <a:gd name="T62" fmla="*/ 126 w 328"/>
              <a:gd name="T63" fmla="*/ 128 h 208"/>
              <a:gd name="T64" fmla="*/ 109 w 328"/>
              <a:gd name="T65" fmla="*/ 128 h 208"/>
              <a:gd name="T66" fmla="*/ 84 w 328"/>
              <a:gd name="T67" fmla="*/ 112 h 208"/>
              <a:gd name="T68" fmla="*/ 67 w 328"/>
              <a:gd name="T69" fmla="*/ 112 h 208"/>
              <a:gd name="T70" fmla="*/ 50 w 328"/>
              <a:gd name="T71" fmla="*/ 96 h 208"/>
              <a:gd name="T72" fmla="*/ 25 w 328"/>
              <a:gd name="T73" fmla="*/ 104 h 208"/>
              <a:gd name="T74" fmla="*/ 0 w 328"/>
              <a:gd name="T75" fmla="*/ 80 h 20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328" h="208">
                <a:moveTo>
                  <a:pt x="0" y="80"/>
                </a:moveTo>
                <a:lnTo>
                  <a:pt x="0" y="56"/>
                </a:lnTo>
                <a:lnTo>
                  <a:pt x="25" y="32"/>
                </a:lnTo>
                <a:lnTo>
                  <a:pt x="50" y="48"/>
                </a:lnTo>
                <a:lnTo>
                  <a:pt x="67" y="32"/>
                </a:lnTo>
                <a:lnTo>
                  <a:pt x="92" y="24"/>
                </a:lnTo>
                <a:lnTo>
                  <a:pt x="101" y="32"/>
                </a:lnTo>
                <a:lnTo>
                  <a:pt x="117" y="40"/>
                </a:lnTo>
                <a:lnTo>
                  <a:pt x="134" y="48"/>
                </a:lnTo>
                <a:lnTo>
                  <a:pt x="160" y="40"/>
                </a:lnTo>
                <a:lnTo>
                  <a:pt x="210" y="40"/>
                </a:lnTo>
                <a:lnTo>
                  <a:pt x="235" y="32"/>
                </a:lnTo>
                <a:lnTo>
                  <a:pt x="252" y="16"/>
                </a:lnTo>
                <a:lnTo>
                  <a:pt x="261" y="16"/>
                </a:lnTo>
                <a:lnTo>
                  <a:pt x="286" y="24"/>
                </a:lnTo>
                <a:lnTo>
                  <a:pt x="294" y="8"/>
                </a:lnTo>
                <a:lnTo>
                  <a:pt x="320" y="0"/>
                </a:lnTo>
                <a:lnTo>
                  <a:pt x="328" y="16"/>
                </a:lnTo>
                <a:lnTo>
                  <a:pt x="311" y="56"/>
                </a:lnTo>
                <a:lnTo>
                  <a:pt x="303" y="80"/>
                </a:lnTo>
                <a:lnTo>
                  <a:pt x="286" y="104"/>
                </a:lnTo>
                <a:lnTo>
                  <a:pt x="286" y="112"/>
                </a:lnTo>
                <a:lnTo>
                  <a:pt x="303" y="128"/>
                </a:lnTo>
                <a:lnTo>
                  <a:pt x="320" y="160"/>
                </a:lnTo>
                <a:lnTo>
                  <a:pt x="303" y="176"/>
                </a:lnTo>
                <a:lnTo>
                  <a:pt x="303" y="208"/>
                </a:lnTo>
                <a:lnTo>
                  <a:pt x="269" y="200"/>
                </a:lnTo>
                <a:lnTo>
                  <a:pt x="227" y="192"/>
                </a:lnTo>
                <a:lnTo>
                  <a:pt x="202" y="152"/>
                </a:lnTo>
                <a:lnTo>
                  <a:pt x="168" y="160"/>
                </a:lnTo>
                <a:lnTo>
                  <a:pt x="143" y="144"/>
                </a:lnTo>
                <a:lnTo>
                  <a:pt x="126" y="128"/>
                </a:lnTo>
                <a:lnTo>
                  <a:pt x="109" y="128"/>
                </a:lnTo>
                <a:lnTo>
                  <a:pt x="84" y="112"/>
                </a:lnTo>
                <a:lnTo>
                  <a:pt x="67" y="112"/>
                </a:lnTo>
                <a:lnTo>
                  <a:pt x="50" y="96"/>
                </a:lnTo>
                <a:lnTo>
                  <a:pt x="25" y="104"/>
                </a:lnTo>
                <a:lnTo>
                  <a:pt x="0" y="80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6" name="Freeform 21"/>
          <p:cNvSpPr>
            <a:spLocks/>
          </p:cNvSpPr>
          <p:nvPr/>
        </p:nvSpPr>
        <p:spPr bwMode="auto">
          <a:xfrm>
            <a:off x="6923088" y="3622675"/>
            <a:ext cx="125412" cy="214313"/>
          </a:xfrm>
          <a:custGeom>
            <a:avLst/>
            <a:gdLst>
              <a:gd name="T0" fmla="*/ 0 w 109"/>
              <a:gd name="T1" fmla="*/ 168 h 176"/>
              <a:gd name="T2" fmla="*/ 50 w 109"/>
              <a:gd name="T3" fmla="*/ 176 h 176"/>
              <a:gd name="T4" fmla="*/ 76 w 109"/>
              <a:gd name="T5" fmla="*/ 144 h 176"/>
              <a:gd name="T6" fmla="*/ 76 w 109"/>
              <a:gd name="T7" fmla="*/ 112 h 176"/>
              <a:gd name="T8" fmla="*/ 109 w 109"/>
              <a:gd name="T9" fmla="*/ 96 h 176"/>
              <a:gd name="T10" fmla="*/ 92 w 109"/>
              <a:gd name="T11" fmla="*/ 72 h 176"/>
              <a:gd name="T12" fmla="*/ 109 w 109"/>
              <a:gd name="T13" fmla="*/ 64 h 176"/>
              <a:gd name="T14" fmla="*/ 101 w 109"/>
              <a:gd name="T15" fmla="*/ 8 h 176"/>
              <a:gd name="T16" fmla="*/ 84 w 109"/>
              <a:gd name="T17" fmla="*/ 0 h 176"/>
              <a:gd name="T18" fmla="*/ 67 w 109"/>
              <a:gd name="T19" fmla="*/ 16 h 176"/>
              <a:gd name="T20" fmla="*/ 59 w 109"/>
              <a:gd name="T21" fmla="*/ 48 h 176"/>
              <a:gd name="T22" fmla="*/ 42 w 109"/>
              <a:gd name="T23" fmla="*/ 16 h 176"/>
              <a:gd name="T24" fmla="*/ 8 w 109"/>
              <a:gd name="T25" fmla="*/ 40 h 176"/>
              <a:gd name="T26" fmla="*/ 0 w 109"/>
              <a:gd name="T27" fmla="*/ 48 h 176"/>
              <a:gd name="T28" fmla="*/ 8 w 109"/>
              <a:gd name="T29" fmla="*/ 72 h 176"/>
              <a:gd name="T30" fmla="*/ 42 w 109"/>
              <a:gd name="T31" fmla="*/ 88 h 176"/>
              <a:gd name="T32" fmla="*/ 50 w 109"/>
              <a:gd name="T33" fmla="*/ 112 h 176"/>
              <a:gd name="T34" fmla="*/ 33 w 109"/>
              <a:gd name="T35" fmla="*/ 144 h 176"/>
              <a:gd name="T36" fmla="*/ 8 w 109"/>
              <a:gd name="T37" fmla="*/ 136 h 176"/>
              <a:gd name="T38" fmla="*/ 0 w 109"/>
              <a:gd name="T39" fmla="*/ 168 h 17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09" h="176">
                <a:moveTo>
                  <a:pt x="0" y="168"/>
                </a:moveTo>
                <a:lnTo>
                  <a:pt x="50" y="176"/>
                </a:lnTo>
                <a:lnTo>
                  <a:pt x="76" y="144"/>
                </a:lnTo>
                <a:lnTo>
                  <a:pt x="76" y="112"/>
                </a:lnTo>
                <a:lnTo>
                  <a:pt x="109" y="96"/>
                </a:lnTo>
                <a:lnTo>
                  <a:pt x="92" y="72"/>
                </a:lnTo>
                <a:lnTo>
                  <a:pt x="109" y="64"/>
                </a:lnTo>
                <a:lnTo>
                  <a:pt x="101" y="8"/>
                </a:lnTo>
                <a:lnTo>
                  <a:pt x="84" y="0"/>
                </a:lnTo>
                <a:lnTo>
                  <a:pt x="67" y="16"/>
                </a:lnTo>
                <a:lnTo>
                  <a:pt x="59" y="48"/>
                </a:lnTo>
                <a:lnTo>
                  <a:pt x="42" y="16"/>
                </a:lnTo>
                <a:lnTo>
                  <a:pt x="8" y="40"/>
                </a:lnTo>
                <a:lnTo>
                  <a:pt x="0" y="48"/>
                </a:lnTo>
                <a:lnTo>
                  <a:pt x="8" y="72"/>
                </a:lnTo>
                <a:lnTo>
                  <a:pt x="42" y="88"/>
                </a:lnTo>
                <a:lnTo>
                  <a:pt x="50" y="112"/>
                </a:lnTo>
                <a:lnTo>
                  <a:pt x="33" y="144"/>
                </a:lnTo>
                <a:lnTo>
                  <a:pt x="8" y="136"/>
                </a:lnTo>
                <a:lnTo>
                  <a:pt x="0" y="168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7" name="Freeform 22"/>
          <p:cNvSpPr>
            <a:spLocks/>
          </p:cNvSpPr>
          <p:nvPr/>
        </p:nvSpPr>
        <p:spPr bwMode="auto">
          <a:xfrm>
            <a:off x="7145338" y="6226175"/>
            <a:ext cx="376237" cy="255588"/>
          </a:xfrm>
          <a:custGeom>
            <a:avLst/>
            <a:gdLst>
              <a:gd name="T0" fmla="*/ 0 w 328"/>
              <a:gd name="T1" fmla="*/ 80 h 208"/>
              <a:gd name="T2" fmla="*/ 0 w 328"/>
              <a:gd name="T3" fmla="*/ 56 h 208"/>
              <a:gd name="T4" fmla="*/ 25 w 328"/>
              <a:gd name="T5" fmla="*/ 32 h 208"/>
              <a:gd name="T6" fmla="*/ 50 w 328"/>
              <a:gd name="T7" fmla="*/ 48 h 208"/>
              <a:gd name="T8" fmla="*/ 67 w 328"/>
              <a:gd name="T9" fmla="*/ 32 h 208"/>
              <a:gd name="T10" fmla="*/ 92 w 328"/>
              <a:gd name="T11" fmla="*/ 24 h 208"/>
              <a:gd name="T12" fmla="*/ 101 w 328"/>
              <a:gd name="T13" fmla="*/ 32 h 208"/>
              <a:gd name="T14" fmla="*/ 117 w 328"/>
              <a:gd name="T15" fmla="*/ 40 h 208"/>
              <a:gd name="T16" fmla="*/ 134 w 328"/>
              <a:gd name="T17" fmla="*/ 48 h 208"/>
              <a:gd name="T18" fmla="*/ 160 w 328"/>
              <a:gd name="T19" fmla="*/ 40 h 208"/>
              <a:gd name="T20" fmla="*/ 210 w 328"/>
              <a:gd name="T21" fmla="*/ 40 h 208"/>
              <a:gd name="T22" fmla="*/ 235 w 328"/>
              <a:gd name="T23" fmla="*/ 32 h 208"/>
              <a:gd name="T24" fmla="*/ 252 w 328"/>
              <a:gd name="T25" fmla="*/ 16 h 208"/>
              <a:gd name="T26" fmla="*/ 261 w 328"/>
              <a:gd name="T27" fmla="*/ 16 h 208"/>
              <a:gd name="T28" fmla="*/ 286 w 328"/>
              <a:gd name="T29" fmla="*/ 24 h 208"/>
              <a:gd name="T30" fmla="*/ 294 w 328"/>
              <a:gd name="T31" fmla="*/ 8 h 208"/>
              <a:gd name="T32" fmla="*/ 320 w 328"/>
              <a:gd name="T33" fmla="*/ 0 h 208"/>
              <a:gd name="T34" fmla="*/ 328 w 328"/>
              <a:gd name="T35" fmla="*/ 16 h 208"/>
              <a:gd name="T36" fmla="*/ 311 w 328"/>
              <a:gd name="T37" fmla="*/ 56 h 208"/>
              <a:gd name="T38" fmla="*/ 303 w 328"/>
              <a:gd name="T39" fmla="*/ 80 h 208"/>
              <a:gd name="T40" fmla="*/ 286 w 328"/>
              <a:gd name="T41" fmla="*/ 104 h 208"/>
              <a:gd name="T42" fmla="*/ 286 w 328"/>
              <a:gd name="T43" fmla="*/ 112 h 208"/>
              <a:gd name="T44" fmla="*/ 303 w 328"/>
              <a:gd name="T45" fmla="*/ 128 h 208"/>
              <a:gd name="T46" fmla="*/ 320 w 328"/>
              <a:gd name="T47" fmla="*/ 160 h 208"/>
              <a:gd name="T48" fmla="*/ 303 w 328"/>
              <a:gd name="T49" fmla="*/ 176 h 208"/>
              <a:gd name="T50" fmla="*/ 303 w 328"/>
              <a:gd name="T51" fmla="*/ 208 h 208"/>
              <a:gd name="T52" fmla="*/ 269 w 328"/>
              <a:gd name="T53" fmla="*/ 200 h 208"/>
              <a:gd name="T54" fmla="*/ 227 w 328"/>
              <a:gd name="T55" fmla="*/ 192 h 208"/>
              <a:gd name="T56" fmla="*/ 202 w 328"/>
              <a:gd name="T57" fmla="*/ 152 h 208"/>
              <a:gd name="T58" fmla="*/ 168 w 328"/>
              <a:gd name="T59" fmla="*/ 160 h 208"/>
              <a:gd name="T60" fmla="*/ 143 w 328"/>
              <a:gd name="T61" fmla="*/ 144 h 208"/>
              <a:gd name="T62" fmla="*/ 126 w 328"/>
              <a:gd name="T63" fmla="*/ 128 h 208"/>
              <a:gd name="T64" fmla="*/ 109 w 328"/>
              <a:gd name="T65" fmla="*/ 128 h 208"/>
              <a:gd name="T66" fmla="*/ 84 w 328"/>
              <a:gd name="T67" fmla="*/ 112 h 208"/>
              <a:gd name="T68" fmla="*/ 67 w 328"/>
              <a:gd name="T69" fmla="*/ 112 h 208"/>
              <a:gd name="T70" fmla="*/ 50 w 328"/>
              <a:gd name="T71" fmla="*/ 96 h 208"/>
              <a:gd name="T72" fmla="*/ 25 w 328"/>
              <a:gd name="T73" fmla="*/ 104 h 208"/>
              <a:gd name="T74" fmla="*/ 0 w 328"/>
              <a:gd name="T75" fmla="*/ 80 h 20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328" h="208">
                <a:moveTo>
                  <a:pt x="0" y="80"/>
                </a:moveTo>
                <a:lnTo>
                  <a:pt x="0" y="56"/>
                </a:lnTo>
                <a:lnTo>
                  <a:pt x="25" y="32"/>
                </a:lnTo>
                <a:lnTo>
                  <a:pt x="50" y="48"/>
                </a:lnTo>
                <a:lnTo>
                  <a:pt x="67" y="32"/>
                </a:lnTo>
                <a:lnTo>
                  <a:pt x="92" y="24"/>
                </a:lnTo>
                <a:lnTo>
                  <a:pt x="101" y="32"/>
                </a:lnTo>
                <a:lnTo>
                  <a:pt x="117" y="40"/>
                </a:lnTo>
                <a:lnTo>
                  <a:pt x="134" y="48"/>
                </a:lnTo>
                <a:lnTo>
                  <a:pt x="160" y="40"/>
                </a:lnTo>
                <a:lnTo>
                  <a:pt x="210" y="40"/>
                </a:lnTo>
                <a:lnTo>
                  <a:pt x="235" y="32"/>
                </a:lnTo>
                <a:lnTo>
                  <a:pt x="252" y="16"/>
                </a:lnTo>
                <a:lnTo>
                  <a:pt x="261" y="16"/>
                </a:lnTo>
                <a:lnTo>
                  <a:pt x="286" y="24"/>
                </a:lnTo>
                <a:lnTo>
                  <a:pt x="294" y="8"/>
                </a:lnTo>
                <a:lnTo>
                  <a:pt x="320" y="0"/>
                </a:lnTo>
                <a:lnTo>
                  <a:pt x="328" y="16"/>
                </a:lnTo>
                <a:lnTo>
                  <a:pt x="311" y="56"/>
                </a:lnTo>
                <a:lnTo>
                  <a:pt x="303" y="80"/>
                </a:lnTo>
                <a:lnTo>
                  <a:pt x="286" y="104"/>
                </a:lnTo>
                <a:lnTo>
                  <a:pt x="286" y="112"/>
                </a:lnTo>
                <a:lnTo>
                  <a:pt x="303" y="128"/>
                </a:lnTo>
                <a:lnTo>
                  <a:pt x="320" y="160"/>
                </a:lnTo>
                <a:lnTo>
                  <a:pt x="303" y="176"/>
                </a:lnTo>
                <a:lnTo>
                  <a:pt x="303" y="208"/>
                </a:lnTo>
                <a:lnTo>
                  <a:pt x="269" y="200"/>
                </a:lnTo>
                <a:lnTo>
                  <a:pt x="227" y="192"/>
                </a:lnTo>
                <a:lnTo>
                  <a:pt x="202" y="152"/>
                </a:lnTo>
                <a:lnTo>
                  <a:pt x="168" y="160"/>
                </a:lnTo>
                <a:lnTo>
                  <a:pt x="143" y="144"/>
                </a:lnTo>
                <a:lnTo>
                  <a:pt x="126" y="128"/>
                </a:lnTo>
                <a:lnTo>
                  <a:pt x="109" y="128"/>
                </a:lnTo>
                <a:lnTo>
                  <a:pt x="84" y="112"/>
                </a:lnTo>
                <a:lnTo>
                  <a:pt x="67" y="112"/>
                </a:lnTo>
                <a:lnTo>
                  <a:pt x="50" y="96"/>
                </a:lnTo>
                <a:lnTo>
                  <a:pt x="25" y="104"/>
                </a:lnTo>
                <a:lnTo>
                  <a:pt x="0" y="80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8" name="Freeform 23"/>
          <p:cNvSpPr>
            <a:spLocks/>
          </p:cNvSpPr>
          <p:nvPr/>
        </p:nvSpPr>
        <p:spPr bwMode="auto">
          <a:xfrm>
            <a:off x="8574088" y="6411913"/>
            <a:ext cx="357187" cy="88900"/>
          </a:xfrm>
          <a:custGeom>
            <a:avLst/>
            <a:gdLst>
              <a:gd name="T0" fmla="*/ 0 w 311"/>
              <a:gd name="T1" fmla="*/ 24 h 72"/>
              <a:gd name="T2" fmla="*/ 8 w 311"/>
              <a:gd name="T3" fmla="*/ 56 h 72"/>
              <a:gd name="T4" fmla="*/ 33 w 311"/>
              <a:gd name="T5" fmla="*/ 64 h 72"/>
              <a:gd name="T6" fmla="*/ 67 w 311"/>
              <a:gd name="T7" fmla="*/ 64 h 72"/>
              <a:gd name="T8" fmla="*/ 126 w 311"/>
              <a:gd name="T9" fmla="*/ 56 h 72"/>
              <a:gd name="T10" fmla="*/ 143 w 311"/>
              <a:gd name="T11" fmla="*/ 56 h 72"/>
              <a:gd name="T12" fmla="*/ 143 w 311"/>
              <a:gd name="T13" fmla="*/ 72 h 72"/>
              <a:gd name="T14" fmla="*/ 193 w 311"/>
              <a:gd name="T15" fmla="*/ 72 h 72"/>
              <a:gd name="T16" fmla="*/ 219 w 311"/>
              <a:gd name="T17" fmla="*/ 56 h 72"/>
              <a:gd name="T18" fmla="*/ 252 w 311"/>
              <a:gd name="T19" fmla="*/ 56 h 72"/>
              <a:gd name="T20" fmla="*/ 278 w 311"/>
              <a:gd name="T21" fmla="*/ 40 h 72"/>
              <a:gd name="T22" fmla="*/ 311 w 311"/>
              <a:gd name="T23" fmla="*/ 32 h 72"/>
              <a:gd name="T24" fmla="*/ 311 w 311"/>
              <a:gd name="T25" fmla="*/ 0 h 72"/>
              <a:gd name="T26" fmla="*/ 286 w 311"/>
              <a:gd name="T27" fmla="*/ 16 h 72"/>
              <a:gd name="T28" fmla="*/ 269 w 311"/>
              <a:gd name="T29" fmla="*/ 24 h 72"/>
              <a:gd name="T30" fmla="*/ 252 w 311"/>
              <a:gd name="T31" fmla="*/ 24 h 72"/>
              <a:gd name="T32" fmla="*/ 244 w 311"/>
              <a:gd name="T33" fmla="*/ 8 h 72"/>
              <a:gd name="T34" fmla="*/ 219 w 311"/>
              <a:gd name="T35" fmla="*/ 16 h 72"/>
              <a:gd name="T36" fmla="*/ 168 w 311"/>
              <a:gd name="T37" fmla="*/ 24 h 72"/>
              <a:gd name="T38" fmla="*/ 168 w 311"/>
              <a:gd name="T39" fmla="*/ 8 h 72"/>
              <a:gd name="T40" fmla="*/ 84 w 311"/>
              <a:gd name="T41" fmla="*/ 40 h 72"/>
              <a:gd name="T42" fmla="*/ 75 w 311"/>
              <a:gd name="T43" fmla="*/ 16 h 72"/>
              <a:gd name="T44" fmla="*/ 59 w 311"/>
              <a:gd name="T45" fmla="*/ 8 h 72"/>
              <a:gd name="T46" fmla="*/ 59 w 311"/>
              <a:gd name="T47" fmla="*/ 24 h 72"/>
              <a:gd name="T48" fmla="*/ 33 w 311"/>
              <a:gd name="T49" fmla="*/ 24 h 72"/>
              <a:gd name="T50" fmla="*/ 16 w 311"/>
              <a:gd name="T51" fmla="*/ 0 h 72"/>
              <a:gd name="T52" fmla="*/ 16 w 311"/>
              <a:gd name="T53" fmla="*/ 16 h 72"/>
              <a:gd name="T54" fmla="*/ 0 w 311"/>
              <a:gd name="T55" fmla="*/ 24 h 7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311" h="72">
                <a:moveTo>
                  <a:pt x="0" y="24"/>
                </a:moveTo>
                <a:lnTo>
                  <a:pt x="8" y="56"/>
                </a:lnTo>
                <a:lnTo>
                  <a:pt x="33" y="64"/>
                </a:lnTo>
                <a:lnTo>
                  <a:pt x="67" y="64"/>
                </a:lnTo>
                <a:lnTo>
                  <a:pt x="126" y="56"/>
                </a:lnTo>
                <a:lnTo>
                  <a:pt x="143" y="56"/>
                </a:lnTo>
                <a:lnTo>
                  <a:pt x="143" y="72"/>
                </a:lnTo>
                <a:lnTo>
                  <a:pt x="193" y="72"/>
                </a:lnTo>
                <a:lnTo>
                  <a:pt x="219" y="56"/>
                </a:lnTo>
                <a:lnTo>
                  <a:pt x="252" y="56"/>
                </a:lnTo>
                <a:lnTo>
                  <a:pt x="278" y="40"/>
                </a:lnTo>
                <a:lnTo>
                  <a:pt x="311" y="32"/>
                </a:lnTo>
                <a:lnTo>
                  <a:pt x="311" y="0"/>
                </a:lnTo>
                <a:lnTo>
                  <a:pt x="286" y="16"/>
                </a:lnTo>
                <a:lnTo>
                  <a:pt x="269" y="24"/>
                </a:lnTo>
                <a:lnTo>
                  <a:pt x="252" y="24"/>
                </a:lnTo>
                <a:lnTo>
                  <a:pt x="244" y="8"/>
                </a:lnTo>
                <a:lnTo>
                  <a:pt x="219" y="16"/>
                </a:lnTo>
                <a:lnTo>
                  <a:pt x="168" y="24"/>
                </a:lnTo>
                <a:lnTo>
                  <a:pt x="168" y="8"/>
                </a:lnTo>
                <a:lnTo>
                  <a:pt x="84" y="40"/>
                </a:lnTo>
                <a:lnTo>
                  <a:pt x="75" y="16"/>
                </a:lnTo>
                <a:lnTo>
                  <a:pt x="59" y="8"/>
                </a:lnTo>
                <a:lnTo>
                  <a:pt x="59" y="24"/>
                </a:lnTo>
                <a:lnTo>
                  <a:pt x="33" y="24"/>
                </a:lnTo>
                <a:lnTo>
                  <a:pt x="16" y="0"/>
                </a:lnTo>
                <a:lnTo>
                  <a:pt x="16" y="16"/>
                </a:lnTo>
                <a:lnTo>
                  <a:pt x="0" y="24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Freeform 24"/>
          <p:cNvSpPr>
            <a:spLocks/>
          </p:cNvSpPr>
          <p:nvPr/>
        </p:nvSpPr>
        <p:spPr bwMode="auto">
          <a:xfrm>
            <a:off x="6624638" y="5815013"/>
            <a:ext cx="192087" cy="352425"/>
          </a:xfrm>
          <a:custGeom>
            <a:avLst/>
            <a:gdLst>
              <a:gd name="T0" fmla="*/ 0 w 168"/>
              <a:gd name="T1" fmla="*/ 40 h 288"/>
              <a:gd name="T2" fmla="*/ 33 w 168"/>
              <a:gd name="T3" fmla="*/ 48 h 288"/>
              <a:gd name="T4" fmla="*/ 59 w 168"/>
              <a:gd name="T5" fmla="*/ 40 h 288"/>
              <a:gd name="T6" fmla="*/ 101 w 168"/>
              <a:gd name="T7" fmla="*/ 8 h 288"/>
              <a:gd name="T8" fmla="*/ 109 w 168"/>
              <a:gd name="T9" fmla="*/ 0 h 288"/>
              <a:gd name="T10" fmla="*/ 143 w 168"/>
              <a:gd name="T11" fmla="*/ 16 h 288"/>
              <a:gd name="T12" fmla="*/ 143 w 168"/>
              <a:gd name="T13" fmla="*/ 32 h 288"/>
              <a:gd name="T14" fmla="*/ 168 w 168"/>
              <a:gd name="T15" fmla="*/ 96 h 288"/>
              <a:gd name="T16" fmla="*/ 151 w 168"/>
              <a:gd name="T17" fmla="*/ 120 h 288"/>
              <a:gd name="T18" fmla="*/ 168 w 168"/>
              <a:gd name="T19" fmla="*/ 152 h 288"/>
              <a:gd name="T20" fmla="*/ 143 w 168"/>
              <a:gd name="T21" fmla="*/ 256 h 288"/>
              <a:gd name="T22" fmla="*/ 117 w 168"/>
              <a:gd name="T23" fmla="*/ 248 h 288"/>
              <a:gd name="T24" fmla="*/ 92 w 168"/>
              <a:gd name="T25" fmla="*/ 248 h 288"/>
              <a:gd name="T26" fmla="*/ 84 w 168"/>
              <a:gd name="T27" fmla="*/ 264 h 288"/>
              <a:gd name="T28" fmla="*/ 67 w 168"/>
              <a:gd name="T29" fmla="*/ 280 h 288"/>
              <a:gd name="T30" fmla="*/ 42 w 168"/>
              <a:gd name="T31" fmla="*/ 288 h 288"/>
              <a:gd name="T32" fmla="*/ 25 w 168"/>
              <a:gd name="T33" fmla="*/ 248 h 288"/>
              <a:gd name="T34" fmla="*/ 25 w 168"/>
              <a:gd name="T35" fmla="*/ 200 h 288"/>
              <a:gd name="T36" fmla="*/ 33 w 168"/>
              <a:gd name="T37" fmla="*/ 176 h 288"/>
              <a:gd name="T38" fmla="*/ 25 w 168"/>
              <a:gd name="T39" fmla="*/ 160 h 288"/>
              <a:gd name="T40" fmla="*/ 33 w 168"/>
              <a:gd name="T41" fmla="*/ 136 h 288"/>
              <a:gd name="T42" fmla="*/ 33 w 168"/>
              <a:gd name="T43" fmla="*/ 112 h 288"/>
              <a:gd name="T44" fmla="*/ 25 w 168"/>
              <a:gd name="T45" fmla="*/ 80 h 288"/>
              <a:gd name="T46" fmla="*/ 0 w 168"/>
              <a:gd name="T47" fmla="*/ 72 h 288"/>
              <a:gd name="T48" fmla="*/ 0 w 168"/>
              <a:gd name="T49" fmla="*/ 40 h 28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68" h="288">
                <a:moveTo>
                  <a:pt x="0" y="40"/>
                </a:moveTo>
                <a:lnTo>
                  <a:pt x="33" y="48"/>
                </a:lnTo>
                <a:lnTo>
                  <a:pt x="59" y="40"/>
                </a:lnTo>
                <a:lnTo>
                  <a:pt x="101" y="8"/>
                </a:lnTo>
                <a:lnTo>
                  <a:pt x="109" y="0"/>
                </a:lnTo>
                <a:lnTo>
                  <a:pt x="143" y="16"/>
                </a:lnTo>
                <a:lnTo>
                  <a:pt x="143" y="32"/>
                </a:lnTo>
                <a:lnTo>
                  <a:pt x="168" y="96"/>
                </a:lnTo>
                <a:lnTo>
                  <a:pt x="151" y="120"/>
                </a:lnTo>
                <a:lnTo>
                  <a:pt x="168" y="152"/>
                </a:lnTo>
                <a:lnTo>
                  <a:pt x="143" y="256"/>
                </a:lnTo>
                <a:lnTo>
                  <a:pt x="117" y="248"/>
                </a:lnTo>
                <a:lnTo>
                  <a:pt x="92" y="248"/>
                </a:lnTo>
                <a:lnTo>
                  <a:pt x="84" y="264"/>
                </a:lnTo>
                <a:lnTo>
                  <a:pt x="67" y="280"/>
                </a:lnTo>
                <a:lnTo>
                  <a:pt x="42" y="288"/>
                </a:lnTo>
                <a:lnTo>
                  <a:pt x="25" y="248"/>
                </a:lnTo>
                <a:lnTo>
                  <a:pt x="25" y="200"/>
                </a:lnTo>
                <a:lnTo>
                  <a:pt x="33" y="176"/>
                </a:lnTo>
                <a:lnTo>
                  <a:pt x="25" y="160"/>
                </a:lnTo>
                <a:lnTo>
                  <a:pt x="33" y="136"/>
                </a:lnTo>
                <a:lnTo>
                  <a:pt x="33" y="112"/>
                </a:lnTo>
                <a:lnTo>
                  <a:pt x="25" y="80"/>
                </a:lnTo>
                <a:lnTo>
                  <a:pt x="0" y="72"/>
                </a:lnTo>
                <a:lnTo>
                  <a:pt x="0" y="40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0" name="Freeform 25"/>
          <p:cNvSpPr>
            <a:spLocks/>
          </p:cNvSpPr>
          <p:nvPr/>
        </p:nvSpPr>
        <p:spPr bwMode="auto">
          <a:xfrm>
            <a:off x="8574088" y="6411913"/>
            <a:ext cx="357187" cy="88900"/>
          </a:xfrm>
          <a:custGeom>
            <a:avLst/>
            <a:gdLst>
              <a:gd name="T0" fmla="*/ 0 w 311"/>
              <a:gd name="T1" fmla="*/ 24 h 72"/>
              <a:gd name="T2" fmla="*/ 8 w 311"/>
              <a:gd name="T3" fmla="*/ 56 h 72"/>
              <a:gd name="T4" fmla="*/ 33 w 311"/>
              <a:gd name="T5" fmla="*/ 64 h 72"/>
              <a:gd name="T6" fmla="*/ 67 w 311"/>
              <a:gd name="T7" fmla="*/ 64 h 72"/>
              <a:gd name="T8" fmla="*/ 126 w 311"/>
              <a:gd name="T9" fmla="*/ 56 h 72"/>
              <a:gd name="T10" fmla="*/ 143 w 311"/>
              <a:gd name="T11" fmla="*/ 56 h 72"/>
              <a:gd name="T12" fmla="*/ 143 w 311"/>
              <a:gd name="T13" fmla="*/ 72 h 72"/>
              <a:gd name="T14" fmla="*/ 193 w 311"/>
              <a:gd name="T15" fmla="*/ 72 h 72"/>
              <a:gd name="T16" fmla="*/ 219 w 311"/>
              <a:gd name="T17" fmla="*/ 56 h 72"/>
              <a:gd name="T18" fmla="*/ 252 w 311"/>
              <a:gd name="T19" fmla="*/ 56 h 72"/>
              <a:gd name="T20" fmla="*/ 278 w 311"/>
              <a:gd name="T21" fmla="*/ 40 h 72"/>
              <a:gd name="T22" fmla="*/ 311 w 311"/>
              <a:gd name="T23" fmla="*/ 32 h 72"/>
              <a:gd name="T24" fmla="*/ 311 w 311"/>
              <a:gd name="T25" fmla="*/ 0 h 72"/>
              <a:gd name="T26" fmla="*/ 286 w 311"/>
              <a:gd name="T27" fmla="*/ 16 h 72"/>
              <a:gd name="T28" fmla="*/ 269 w 311"/>
              <a:gd name="T29" fmla="*/ 24 h 72"/>
              <a:gd name="T30" fmla="*/ 252 w 311"/>
              <a:gd name="T31" fmla="*/ 24 h 72"/>
              <a:gd name="T32" fmla="*/ 244 w 311"/>
              <a:gd name="T33" fmla="*/ 8 h 72"/>
              <a:gd name="T34" fmla="*/ 219 w 311"/>
              <a:gd name="T35" fmla="*/ 16 h 72"/>
              <a:gd name="T36" fmla="*/ 168 w 311"/>
              <a:gd name="T37" fmla="*/ 24 h 72"/>
              <a:gd name="T38" fmla="*/ 168 w 311"/>
              <a:gd name="T39" fmla="*/ 8 h 72"/>
              <a:gd name="T40" fmla="*/ 84 w 311"/>
              <a:gd name="T41" fmla="*/ 40 h 72"/>
              <a:gd name="T42" fmla="*/ 75 w 311"/>
              <a:gd name="T43" fmla="*/ 16 h 72"/>
              <a:gd name="T44" fmla="*/ 59 w 311"/>
              <a:gd name="T45" fmla="*/ 8 h 72"/>
              <a:gd name="T46" fmla="*/ 59 w 311"/>
              <a:gd name="T47" fmla="*/ 24 h 72"/>
              <a:gd name="T48" fmla="*/ 33 w 311"/>
              <a:gd name="T49" fmla="*/ 24 h 72"/>
              <a:gd name="T50" fmla="*/ 16 w 311"/>
              <a:gd name="T51" fmla="*/ 0 h 72"/>
              <a:gd name="T52" fmla="*/ 16 w 311"/>
              <a:gd name="T53" fmla="*/ 16 h 72"/>
              <a:gd name="T54" fmla="*/ 0 w 311"/>
              <a:gd name="T55" fmla="*/ 24 h 7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311" h="72">
                <a:moveTo>
                  <a:pt x="0" y="24"/>
                </a:moveTo>
                <a:lnTo>
                  <a:pt x="8" y="56"/>
                </a:lnTo>
                <a:lnTo>
                  <a:pt x="33" y="64"/>
                </a:lnTo>
                <a:lnTo>
                  <a:pt x="67" y="64"/>
                </a:lnTo>
                <a:lnTo>
                  <a:pt x="126" y="56"/>
                </a:lnTo>
                <a:lnTo>
                  <a:pt x="143" y="56"/>
                </a:lnTo>
                <a:lnTo>
                  <a:pt x="143" y="72"/>
                </a:lnTo>
                <a:lnTo>
                  <a:pt x="193" y="72"/>
                </a:lnTo>
                <a:lnTo>
                  <a:pt x="219" y="56"/>
                </a:lnTo>
                <a:lnTo>
                  <a:pt x="252" y="56"/>
                </a:lnTo>
                <a:lnTo>
                  <a:pt x="278" y="40"/>
                </a:lnTo>
                <a:lnTo>
                  <a:pt x="311" y="32"/>
                </a:lnTo>
                <a:lnTo>
                  <a:pt x="311" y="0"/>
                </a:lnTo>
                <a:lnTo>
                  <a:pt x="286" y="16"/>
                </a:lnTo>
                <a:lnTo>
                  <a:pt x="269" y="24"/>
                </a:lnTo>
                <a:lnTo>
                  <a:pt x="252" y="24"/>
                </a:lnTo>
                <a:lnTo>
                  <a:pt x="244" y="8"/>
                </a:lnTo>
                <a:lnTo>
                  <a:pt x="219" y="16"/>
                </a:lnTo>
                <a:lnTo>
                  <a:pt x="168" y="24"/>
                </a:lnTo>
                <a:lnTo>
                  <a:pt x="168" y="8"/>
                </a:lnTo>
                <a:lnTo>
                  <a:pt x="84" y="40"/>
                </a:lnTo>
                <a:lnTo>
                  <a:pt x="75" y="16"/>
                </a:lnTo>
                <a:lnTo>
                  <a:pt x="59" y="8"/>
                </a:lnTo>
                <a:lnTo>
                  <a:pt x="59" y="24"/>
                </a:lnTo>
                <a:lnTo>
                  <a:pt x="33" y="24"/>
                </a:lnTo>
                <a:lnTo>
                  <a:pt x="16" y="0"/>
                </a:lnTo>
                <a:lnTo>
                  <a:pt x="16" y="16"/>
                </a:lnTo>
                <a:lnTo>
                  <a:pt x="0" y="24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1" name="Freeform 26"/>
          <p:cNvSpPr>
            <a:spLocks/>
          </p:cNvSpPr>
          <p:nvPr/>
        </p:nvSpPr>
        <p:spPr bwMode="auto">
          <a:xfrm>
            <a:off x="6624638" y="5815013"/>
            <a:ext cx="192087" cy="352425"/>
          </a:xfrm>
          <a:custGeom>
            <a:avLst/>
            <a:gdLst>
              <a:gd name="T0" fmla="*/ 0 w 168"/>
              <a:gd name="T1" fmla="*/ 40 h 288"/>
              <a:gd name="T2" fmla="*/ 33 w 168"/>
              <a:gd name="T3" fmla="*/ 48 h 288"/>
              <a:gd name="T4" fmla="*/ 59 w 168"/>
              <a:gd name="T5" fmla="*/ 40 h 288"/>
              <a:gd name="T6" fmla="*/ 101 w 168"/>
              <a:gd name="T7" fmla="*/ 8 h 288"/>
              <a:gd name="T8" fmla="*/ 109 w 168"/>
              <a:gd name="T9" fmla="*/ 0 h 288"/>
              <a:gd name="T10" fmla="*/ 143 w 168"/>
              <a:gd name="T11" fmla="*/ 16 h 288"/>
              <a:gd name="T12" fmla="*/ 143 w 168"/>
              <a:gd name="T13" fmla="*/ 32 h 288"/>
              <a:gd name="T14" fmla="*/ 168 w 168"/>
              <a:gd name="T15" fmla="*/ 96 h 288"/>
              <a:gd name="T16" fmla="*/ 151 w 168"/>
              <a:gd name="T17" fmla="*/ 120 h 288"/>
              <a:gd name="T18" fmla="*/ 168 w 168"/>
              <a:gd name="T19" fmla="*/ 152 h 288"/>
              <a:gd name="T20" fmla="*/ 143 w 168"/>
              <a:gd name="T21" fmla="*/ 256 h 288"/>
              <a:gd name="T22" fmla="*/ 117 w 168"/>
              <a:gd name="T23" fmla="*/ 248 h 288"/>
              <a:gd name="T24" fmla="*/ 92 w 168"/>
              <a:gd name="T25" fmla="*/ 248 h 288"/>
              <a:gd name="T26" fmla="*/ 84 w 168"/>
              <a:gd name="T27" fmla="*/ 264 h 288"/>
              <a:gd name="T28" fmla="*/ 67 w 168"/>
              <a:gd name="T29" fmla="*/ 280 h 288"/>
              <a:gd name="T30" fmla="*/ 42 w 168"/>
              <a:gd name="T31" fmla="*/ 288 h 288"/>
              <a:gd name="T32" fmla="*/ 25 w 168"/>
              <a:gd name="T33" fmla="*/ 248 h 288"/>
              <a:gd name="T34" fmla="*/ 25 w 168"/>
              <a:gd name="T35" fmla="*/ 200 h 288"/>
              <a:gd name="T36" fmla="*/ 33 w 168"/>
              <a:gd name="T37" fmla="*/ 176 h 288"/>
              <a:gd name="T38" fmla="*/ 25 w 168"/>
              <a:gd name="T39" fmla="*/ 160 h 288"/>
              <a:gd name="T40" fmla="*/ 33 w 168"/>
              <a:gd name="T41" fmla="*/ 136 h 288"/>
              <a:gd name="T42" fmla="*/ 33 w 168"/>
              <a:gd name="T43" fmla="*/ 112 h 288"/>
              <a:gd name="T44" fmla="*/ 25 w 168"/>
              <a:gd name="T45" fmla="*/ 80 h 288"/>
              <a:gd name="T46" fmla="*/ 0 w 168"/>
              <a:gd name="T47" fmla="*/ 72 h 288"/>
              <a:gd name="T48" fmla="*/ 0 w 168"/>
              <a:gd name="T49" fmla="*/ 40 h 28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68" h="288">
                <a:moveTo>
                  <a:pt x="0" y="40"/>
                </a:moveTo>
                <a:lnTo>
                  <a:pt x="33" y="48"/>
                </a:lnTo>
                <a:lnTo>
                  <a:pt x="59" y="40"/>
                </a:lnTo>
                <a:lnTo>
                  <a:pt x="101" y="8"/>
                </a:lnTo>
                <a:lnTo>
                  <a:pt x="109" y="0"/>
                </a:lnTo>
                <a:lnTo>
                  <a:pt x="143" y="16"/>
                </a:lnTo>
                <a:lnTo>
                  <a:pt x="143" y="32"/>
                </a:lnTo>
                <a:lnTo>
                  <a:pt x="168" y="96"/>
                </a:lnTo>
                <a:lnTo>
                  <a:pt x="151" y="120"/>
                </a:lnTo>
                <a:lnTo>
                  <a:pt x="168" y="152"/>
                </a:lnTo>
                <a:lnTo>
                  <a:pt x="143" y="256"/>
                </a:lnTo>
                <a:lnTo>
                  <a:pt x="117" y="248"/>
                </a:lnTo>
                <a:lnTo>
                  <a:pt x="92" y="248"/>
                </a:lnTo>
                <a:lnTo>
                  <a:pt x="84" y="264"/>
                </a:lnTo>
                <a:lnTo>
                  <a:pt x="67" y="280"/>
                </a:lnTo>
                <a:lnTo>
                  <a:pt x="42" y="288"/>
                </a:lnTo>
                <a:lnTo>
                  <a:pt x="25" y="248"/>
                </a:lnTo>
                <a:lnTo>
                  <a:pt x="25" y="200"/>
                </a:lnTo>
                <a:lnTo>
                  <a:pt x="33" y="176"/>
                </a:lnTo>
                <a:lnTo>
                  <a:pt x="25" y="160"/>
                </a:lnTo>
                <a:lnTo>
                  <a:pt x="33" y="136"/>
                </a:lnTo>
                <a:lnTo>
                  <a:pt x="33" y="112"/>
                </a:lnTo>
                <a:lnTo>
                  <a:pt x="25" y="80"/>
                </a:lnTo>
                <a:lnTo>
                  <a:pt x="0" y="72"/>
                </a:lnTo>
                <a:lnTo>
                  <a:pt x="0" y="40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2" name="Freeform 27"/>
          <p:cNvSpPr>
            <a:spLocks/>
          </p:cNvSpPr>
          <p:nvPr/>
        </p:nvSpPr>
        <p:spPr bwMode="auto">
          <a:xfrm>
            <a:off x="6672263" y="5551488"/>
            <a:ext cx="115887" cy="234950"/>
          </a:xfrm>
          <a:custGeom>
            <a:avLst/>
            <a:gdLst>
              <a:gd name="T0" fmla="*/ 75 w 101"/>
              <a:gd name="T1" fmla="*/ 32 h 192"/>
              <a:gd name="T2" fmla="*/ 75 w 101"/>
              <a:gd name="T3" fmla="*/ 0 h 192"/>
              <a:gd name="T4" fmla="*/ 92 w 101"/>
              <a:gd name="T5" fmla="*/ 0 h 192"/>
              <a:gd name="T6" fmla="*/ 92 w 101"/>
              <a:gd name="T7" fmla="*/ 40 h 192"/>
              <a:gd name="T8" fmla="*/ 101 w 101"/>
              <a:gd name="T9" fmla="*/ 56 h 192"/>
              <a:gd name="T10" fmla="*/ 101 w 101"/>
              <a:gd name="T11" fmla="*/ 104 h 192"/>
              <a:gd name="T12" fmla="*/ 92 w 101"/>
              <a:gd name="T13" fmla="*/ 120 h 192"/>
              <a:gd name="T14" fmla="*/ 92 w 101"/>
              <a:gd name="T15" fmla="*/ 152 h 192"/>
              <a:gd name="T16" fmla="*/ 67 w 101"/>
              <a:gd name="T17" fmla="*/ 192 h 192"/>
              <a:gd name="T18" fmla="*/ 50 w 101"/>
              <a:gd name="T19" fmla="*/ 192 h 192"/>
              <a:gd name="T20" fmla="*/ 25 w 101"/>
              <a:gd name="T21" fmla="*/ 176 h 192"/>
              <a:gd name="T22" fmla="*/ 33 w 101"/>
              <a:gd name="T23" fmla="*/ 160 h 192"/>
              <a:gd name="T24" fmla="*/ 17 w 101"/>
              <a:gd name="T25" fmla="*/ 152 h 192"/>
              <a:gd name="T26" fmla="*/ 33 w 101"/>
              <a:gd name="T27" fmla="*/ 136 h 192"/>
              <a:gd name="T28" fmla="*/ 8 w 101"/>
              <a:gd name="T29" fmla="*/ 128 h 192"/>
              <a:gd name="T30" fmla="*/ 25 w 101"/>
              <a:gd name="T31" fmla="*/ 112 h 192"/>
              <a:gd name="T32" fmla="*/ 8 w 101"/>
              <a:gd name="T33" fmla="*/ 96 h 192"/>
              <a:gd name="T34" fmla="*/ 0 w 101"/>
              <a:gd name="T35" fmla="*/ 72 h 192"/>
              <a:gd name="T36" fmla="*/ 17 w 101"/>
              <a:gd name="T37" fmla="*/ 64 h 192"/>
              <a:gd name="T38" fmla="*/ 17 w 101"/>
              <a:gd name="T39" fmla="*/ 48 h 192"/>
              <a:gd name="T40" fmla="*/ 42 w 101"/>
              <a:gd name="T41" fmla="*/ 40 h 192"/>
              <a:gd name="T42" fmla="*/ 75 w 101"/>
              <a:gd name="T43" fmla="*/ 32 h 192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01" h="192">
                <a:moveTo>
                  <a:pt x="75" y="32"/>
                </a:moveTo>
                <a:lnTo>
                  <a:pt x="75" y="0"/>
                </a:lnTo>
                <a:lnTo>
                  <a:pt x="92" y="0"/>
                </a:lnTo>
                <a:lnTo>
                  <a:pt x="92" y="40"/>
                </a:lnTo>
                <a:lnTo>
                  <a:pt x="101" y="56"/>
                </a:lnTo>
                <a:lnTo>
                  <a:pt x="101" y="104"/>
                </a:lnTo>
                <a:lnTo>
                  <a:pt x="92" y="120"/>
                </a:lnTo>
                <a:lnTo>
                  <a:pt x="92" y="152"/>
                </a:lnTo>
                <a:lnTo>
                  <a:pt x="67" y="192"/>
                </a:lnTo>
                <a:lnTo>
                  <a:pt x="50" y="192"/>
                </a:lnTo>
                <a:lnTo>
                  <a:pt x="25" y="176"/>
                </a:lnTo>
                <a:lnTo>
                  <a:pt x="33" y="160"/>
                </a:lnTo>
                <a:lnTo>
                  <a:pt x="17" y="152"/>
                </a:lnTo>
                <a:lnTo>
                  <a:pt x="33" y="136"/>
                </a:lnTo>
                <a:lnTo>
                  <a:pt x="8" y="128"/>
                </a:lnTo>
                <a:lnTo>
                  <a:pt x="25" y="112"/>
                </a:lnTo>
                <a:lnTo>
                  <a:pt x="8" y="96"/>
                </a:lnTo>
                <a:lnTo>
                  <a:pt x="0" y="72"/>
                </a:lnTo>
                <a:lnTo>
                  <a:pt x="17" y="64"/>
                </a:lnTo>
                <a:lnTo>
                  <a:pt x="17" y="48"/>
                </a:lnTo>
                <a:lnTo>
                  <a:pt x="42" y="40"/>
                </a:lnTo>
                <a:lnTo>
                  <a:pt x="75" y="32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3" name="Freeform 28"/>
          <p:cNvSpPr>
            <a:spLocks/>
          </p:cNvSpPr>
          <p:nvPr/>
        </p:nvSpPr>
        <p:spPr bwMode="auto">
          <a:xfrm>
            <a:off x="6672263" y="5551488"/>
            <a:ext cx="115887" cy="234950"/>
          </a:xfrm>
          <a:custGeom>
            <a:avLst/>
            <a:gdLst>
              <a:gd name="T0" fmla="*/ 75 w 101"/>
              <a:gd name="T1" fmla="*/ 32 h 192"/>
              <a:gd name="T2" fmla="*/ 75 w 101"/>
              <a:gd name="T3" fmla="*/ 0 h 192"/>
              <a:gd name="T4" fmla="*/ 92 w 101"/>
              <a:gd name="T5" fmla="*/ 0 h 192"/>
              <a:gd name="T6" fmla="*/ 92 w 101"/>
              <a:gd name="T7" fmla="*/ 40 h 192"/>
              <a:gd name="T8" fmla="*/ 101 w 101"/>
              <a:gd name="T9" fmla="*/ 56 h 192"/>
              <a:gd name="T10" fmla="*/ 101 w 101"/>
              <a:gd name="T11" fmla="*/ 104 h 192"/>
              <a:gd name="T12" fmla="*/ 92 w 101"/>
              <a:gd name="T13" fmla="*/ 120 h 192"/>
              <a:gd name="T14" fmla="*/ 92 w 101"/>
              <a:gd name="T15" fmla="*/ 152 h 192"/>
              <a:gd name="T16" fmla="*/ 67 w 101"/>
              <a:gd name="T17" fmla="*/ 192 h 192"/>
              <a:gd name="T18" fmla="*/ 50 w 101"/>
              <a:gd name="T19" fmla="*/ 192 h 192"/>
              <a:gd name="T20" fmla="*/ 25 w 101"/>
              <a:gd name="T21" fmla="*/ 176 h 192"/>
              <a:gd name="T22" fmla="*/ 33 w 101"/>
              <a:gd name="T23" fmla="*/ 160 h 192"/>
              <a:gd name="T24" fmla="*/ 17 w 101"/>
              <a:gd name="T25" fmla="*/ 152 h 192"/>
              <a:gd name="T26" fmla="*/ 33 w 101"/>
              <a:gd name="T27" fmla="*/ 136 h 192"/>
              <a:gd name="T28" fmla="*/ 8 w 101"/>
              <a:gd name="T29" fmla="*/ 128 h 192"/>
              <a:gd name="T30" fmla="*/ 25 w 101"/>
              <a:gd name="T31" fmla="*/ 112 h 192"/>
              <a:gd name="T32" fmla="*/ 8 w 101"/>
              <a:gd name="T33" fmla="*/ 96 h 192"/>
              <a:gd name="T34" fmla="*/ 0 w 101"/>
              <a:gd name="T35" fmla="*/ 72 h 192"/>
              <a:gd name="T36" fmla="*/ 17 w 101"/>
              <a:gd name="T37" fmla="*/ 64 h 192"/>
              <a:gd name="T38" fmla="*/ 17 w 101"/>
              <a:gd name="T39" fmla="*/ 48 h 192"/>
              <a:gd name="T40" fmla="*/ 42 w 101"/>
              <a:gd name="T41" fmla="*/ 40 h 192"/>
              <a:gd name="T42" fmla="*/ 75 w 101"/>
              <a:gd name="T43" fmla="*/ 32 h 192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01" h="192">
                <a:moveTo>
                  <a:pt x="75" y="32"/>
                </a:moveTo>
                <a:lnTo>
                  <a:pt x="75" y="0"/>
                </a:lnTo>
                <a:lnTo>
                  <a:pt x="92" y="0"/>
                </a:lnTo>
                <a:lnTo>
                  <a:pt x="92" y="40"/>
                </a:lnTo>
                <a:lnTo>
                  <a:pt x="101" y="56"/>
                </a:lnTo>
                <a:lnTo>
                  <a:pt x="101" y="104"/>
                </a:lnTo>
                <a:lnTo>
                  <a:pt x="92" y="120"/>
                </a:lnTo>
                <a:lnTo>
                  <a:pt x="92" y="152"/>
                </a:lnTo>
                <a:lnTo>
                  <a:pt x="67" y="192"/>
                </a:lnTo>
                <a:lnTo>
                  <a:pt x="50" y="192"/>
                </a:lnTo>
                <a:lnTo>
                  <a:pt x="25" y="176"/>
                </a:lnTo>
                <a:lnTo>
                  <a:pt x="33" y="160"/>
                </a:lnTo>
                <a:lnTo>
                  <a:pt x="17" y="152"/>
                </a:lnTo>
                <a:lnTo>
                  <a:pt x="33" y="136"/>
                </a:lnTo>
                <a:lnTo>
                  <a:pt x="8" y="128"/>
                </a:lnTo>
                <a:lnTo>
                  <a:pt x="25" y="112"/>
                </a:lnTo>
                <a:lnTo>
                  <a:pt x="8" y="96"/>
                </a:lnTo>
                <a:lnTo>
                  <a:pt x="0" y="72"/>
                </a:lnTo>
                <a:lnTo>
                  <a:pt x="17" y="64"/>
                </a:lnTo>
                <a:lnTo>
                  <a:pt x="17" y="48"/>
                </a:lnTo>
                <a:lnTo>
                  <a:pt x="42" y="40"/>
                </a:lnTo>
                <a:lnTo>
                  <a:pt x="75" y="32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4" name="Freeform 31"/>
          <p:cNvSpPr>
            <a:spLocks/>
          </p:cNvSpPr>
          <p:nvPr/>
        </p:nvSpPr>
        <p:spPr bwMode="auto">
          <a:xfrm>
            <a:off x="6478588" y="4953000"/>
            <a:ext cx="1352550" cy="1322388"/>
          </a:xfrm>
          <a:custGeom>
            <a:avLst/>
            <a:gdLst>
              <a:gd name="T0" fmla="*/ 1121 w 1180"/>
              <a:gd name="T1" fmla="*/ 728 h 1080"/>
              <a:gd name="T2" fmla="*/ 1003 w 1180"/>
              <a:gd name="T3" fmla="*/ 672 h 1080"/>
              <a:gd name="T4" fmla="*/ 935 w 1180"/>
              <a:gd name="T5" fmla="*/ 616 h 1080"/>
              <a:gd name="T6" fmla="*/ 902 w 1180"/>
              <a:gd name="T7" fmla="*/ 584 h 1080"/>
              <a:gd name="T8" fmla="*/ 817 w 1180"/>
              <a:gd name="T9" fmla="*/ 592 h 1080"/>
              <a:gd name="T10" fmla="*/ 733 w 1180"/>
              <a:gd name="T11" fmla="*/ 528 h 1080"/>
              <a:gd name="T12" fmla="*/ 683 w 1180"/>
              <a:gd name="T13" fmla="*/ 448 h 1080"/>
              <a:gd name="T14" fmla="*/ 556 w 1180"/>
              <a:gd name="T15" fmla="*/ 344 h 1080"/>
              <a:gd name="T16" fmla="*/ 523 w 1180"/>
              <a:gd name="T17" fmla="*/ 280 h 1080"/>
              <a:gd name="T18" fmla="*/ 548 w 1180"/>
              <a:gd name="T19" fmla="*/ 240 h 1080"/>
              <a:gd name="T20" fmla="*/ 531 w 1180"/>
              <a:gd name="T21" fmla="*/ 216 h 1080"/>
              <a:gd name="T22" fmla="*/ 556 w 1180"/>
              <a:gd name="T23" fmla="*/ 184 h 1080"/>
              <a:gd name="T24" fmla="*/ 649 w 1180"/>
              <a:gd name="T25" fmla="*/ 144 h 1080"/>
              <a:gd name="T26" fmla="*/ 649 w 1180"/>
              <a:gd name="T27" fmla="*/ 56 h 1080"/>
              <a:gd name="T28" fmla="*/ 514 w 1180"/>
              <a:gd name="T29" fmla="*/ 0 h 1080"/>
              <a:gd name="T30" fmla="*/ 405 w 1180"/>
              <a:gd name="T31" fmla="*/ 40 h 1080"/>
              <a:gd name="T32" fmla="*/ 354 w 1180"/>
              <a:gd name="T33" fmla="*/ 64 h 1080"/>
              <a:gd name="T34" fmla="*/ 295 w 1180"/>
              <a:gd name="T35" fmla="*/ 80 h 1080"/>
              <a:gd name="T36" fmla="*/ 228 w 1180"/>
              <a:gd name="T37" fmla="*/ 152 h 1080"/>
              <a:gd name="T38" fmla="*/ 118 w 1180"/>
              <a:gd name="T39" fmla="*/ 136 h 1080"/>
              <a:gd name="T40" fmla="*/ 42 w 1180"/>
              <a:gd name="T41" fmla="*/ 208 h 1080"/>
              <a:gd name="T42" fmla="*/ 25 w 1180"/>
              <a:gd name="T43" fmla="*/ 272 h 1080"/>
              <a:gd name="T44" fmla="*/ 93 w 1180"/>
              <a:gd name="T45" fmla="*/ 352 h 1080"/>
              <a:gd name="T46" fmla="*/ 93 w 1180"/>
              <a:gd name="T47" fmla="*/ 392 h 1080"/>
              <a:gd name="T48" fmla="*/ 160 w 1180"/>
              <a:gd name="T49" fmla="*/ 344 h 1080"/>
              <a:gd name="T50" fmla="*/ 202 w 1180"/>
              <a:gd name="T51" fmla="*/ 320 h 1080"/>
              <a:gd name="T52" fmla="*/ 261 w 1180"/>
              <a:gd name="T53" fmla="*/ 352 h 1080"/>
              <a:gd name="T54" fmla="*/ 312 w 1180"/>
              <a:gd name="T55" fmla="*/ 368 h 1080"/>
              <a:gd name="T56" fmla="*/ 337 w 1180"/>
              <a:gd name="T57" fmla="*/ 424 h 1080"/>
              <a:gd name="T58" fmla="*/ 371 w 1180"/>
              <a:gd name="T59" fmla="*/ 496 h 1080"/>
              <a:gd name="T60" fmla="*/ 430 w 1180"/>
              <a:gd name="T61" fmla="*/ 552 h 1080"/>
              <a:gd name="T62" fmla="*/ 497 w 1180"/>
              <a:gd name="T63" fmla="*/ 592 h 1080"/>
              <a:gd name="T64" fmla="*/ 607 w 1180"/>
              <a:gd name="T65" fmla="*/ 680 h 1080"/>
              <a:gd name="T66" fmla="*/ 649 w 1180"/>
              <a:gd name="T67" fmla="*/ 688 h 1080"/>
              <a:gd name="T68" fmla="*/ 742 w 1180"/>
              <a:gd name="T69" fmla="*/ 744 h 1080"/>
              <a:gd name="T70" fmla="*/ 775 w 1180"/>
              <a:gd name="T71" fmla="*/ 752 h 1080"/>
              <a:gd name="T72" fmla="*/ 809 w 1180"/>
              <a:gd name="T73" fmla="*/ 768 h 1080"/>
              <a:gd name="T74" fmla="*/ 851 w 1180"/>
              <a:gd name="T75" fmla="*/ 824 h 1080"/>
              <a:gd name="T76" fmla="*/ 927 w 1180"/>
              <a:gd name="T77" fmla="*/ 856 h 1080"/>
              <a:gd name="T78" fmla="*/ 978 w 1180"/>
              <a:gd name="T79" fmla="*/ 984 h 1080"/>
              <a:gd name="T80" fmla="*/ 935 w 1180"/>
              <a:gd name="T81" fmla="*/ 1000 h 1080"/>
              <a:gd name="T82" fmla="*/ 927 w 1180"/>
              <a:gd name="T83" fmla="*/ 1040 h 1080"/>
              <a:gd name="T84" fmla="*/ 935 w 1180"/>
              <a:gd name="T85" fmla="*/ 1072 h 1080"/>
              <a:gd name="T86" fmla="*/ 978 w 1180"/>
              <a:gd name="T87" fmla="*/ 1072 h 1080"/>
              <a:gd name="T88" fmla="*/ 1011 w 1180"/>
              <a:gd name="T89" fmla="*/ 1000 h 1080"/>
              <a:gd name="T90" fmla="*/ 1070 w 1180"/>
              <a:gd name="T91" fmla="*/ 952 h 1080"/>
              <a:gd name="T92" fmla="*/ 1053 w 1180"/>
              <a:gd name="T93" fmla="*/ 888 h 1080"/>
              <a:gd name="T94" fmla="*/ 1003 w 1180"/>
              <a:gd name="T95" fmla="*/ 864 h 1080"/>
              <a:gd name="T96" fmla="*/ 1011 w 1180"/>
              <a:gd name="T97" fmla="*/ 800 h 1080"/>
              <a:gd name="T98" fmla="*/ 1045 w 1180"/>
              <a:gd name="T99" fmla="*/ 768 h 1080"/>
              <a:gd name="T100" fmla="*/ 1146 w 1180"/>
              <a:gd name="T101" fmla="*/ 792 h 1080"/>
              <a:gd name="T102" fmla="*/ 1180 w 1180"/>
              <a:gd name="T103" fmla="*/ 784 h 108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1180" h="1080">
                <a:moveTo>
                  <a:pt x="1155" y="752"/>
                </a:moveTo>
                <a:lnTo>
                  <a:pt x="1121" y="728"/>
                </a:lnTo>
                <a:lnTo>
                  <a:pt x="1087" y="712"/>
                </a:lnTo>
                <a:lnTo>
                  <a:pt x="1003" y="672"/>
                </a:lnTo>
                <a:lnTo>
                  <a:pt x="919" y="632"/>
                </a:lnTo>
                <a:lnTo>
                  <a:pt x="935" y="616"/>
                </a:lnTo>
                <a:lnTo>
                  <a:pt x="927" y="600"/>
                </a:lnTo>
                <a:lnTo>
                  <a:pt x="902" y="584"/>
                </a:lnTo>
                <a:lnTo>
                  <a:pt x="868" y="592"/>
                </a:lnTo>
                <a:lnTo>
                  <a:pt x="817" y="592"/>
                </a:lnTo>
                <a:lnTo>
                  <a:pt x="775" y="568"/>
                </a:lnTo>
                <a:lnTo>
                  <a:pt x="733" y="528"/>
                </a:lnTo>
                <a:lnTo>
                  <a:pt x="708" y="488"/>
                </a:lnTo>
                <a:lnTo>
                  <a:pt x="683" y="448"/>
                </a:lnTo>
                <a:lnTo>
                  <a:pt x="641" y="408"/>
                </a:lnTo>
                <a:lnTo>
                  <a:pt x="556" y="344"/>
                </a:lnTo>
                <a:lnTo>
                  <a:pt x="523" y="296"/>
                </a:lnTo>
                <a:lnTo>
                  <a:pt x="523" y="280"/>
                </a:lnTo>
                <a:lnTo>
                  <a:pt x="539" y="256"/>
                </a:lnTo>
                <a:lnTo>
                  <a:pt x="548" y="240"/>
                </a:lnTo>
                <a:lnTo>
                  <a:pt x="539" y="224"/>
                </a:lnTo>
                <a:lnTo>
                  <a:pt x="531" y="216"/>
                </a:lnTo>
                <a:lnTo>
                  <a:pt x="531" y="200"/>
                </a:lnTo>
                <a:lnTo>
                  <a:pt x="556" y="184"/>
                </a:lnTo>
                <a:lnTo>
                  <a:pt x="641" y="152"/>
                </a:lnTo>
                <a:lnTo>
                  <a:pt x="649" y="144"/>
                </a:lnTo>
                <a:lnTo>
                  <a:pt x="641" y="88"/>
                </a:lnTo>
                <a:lnTo>
                  <a:pt x="649" y="56"/>
                </a:lnTo>
                <a:lnTo>
                  <a:pt x="531" y="24"/>
                </a:lnTo>
                <a:lnTo>
                  <a:pt x="514" y="0"/>
                </a:lnTo>
                <a:lnTo>
                  <a:pt x="438" y="8"/>
                </a:lnTo>
                <a:lnTo>
                  <a:pt x="405" y="40"/>
                </a:lnTo>
                <a:lnTo>
                  <a:pt x="371" y="32"/>
                </a:lnTo>
                <a:lnTo>
                  <a:pt x="354" y="64"/>
                </a:lnTo>
                <a:lnTo>
                  <a:pt x="320" y="64"/>
                </a:lnTo>
                <a:lnTo>
                  <a:pt x="295" y="80"/>
                </a:lnTo>
                <a:lnTo>
                  <a:pt x="253" y="72"/>
                </a:lnTo>
                <a:lnTo>
                  <a:pt x="228" y="152"/>
                </a:lnTo>
                <a:lnTo>
                  <a:pt x="160" y="72"/>
                </a:lnTo>
                <a:lnTo>
                  <a:pt x="118" y="136"/>
                </a:lnTo>
                <a:lnTo>
                  <a:pt x="25" y="144"/>
                </a:lnTo>
                <a:lnTo>
                  <a:pt x="42" y="208"/>
                </a:lnTo>
                <a:lnTo>
                  <a:pt x="0" y="232"/>
                </a:lnTo>
                <a:lnTo>
                  <a:pt x="25" y="272"/>
                </a:lnTo>
                <a:lnTo>
                  <a:pt x="17" y="320"/>
                </a:lnTo>
                <a:lnTo>
                  <a:pt x="93" y="352"/>
                </a:lnTo>
                <a:lnTo>
                  <a:pt x="76" y="392"/>
                </a:lnTo>
                <a:lnTo>
                  <a:pt x="93" y="392"/>
                </a:lnTo>
                <a:lnTo>
                  <a:pt x="135" y="376"/>
                </a:lnTo>
                <a:lnTo>
                  <a:pt x="160" y="344"/>
                </a:lnTo>
                <a:lnTo>
                  <a:pt x="177" y="328"/>
                </a:lnTo>
                <a:lnTo>
                  <a:pt x="202" y="320"/>
                </a:lnTo>
                <a:lnTo>
                  <a:pt x="244" y="336"/>
                </a:lnTo>
                <a:lnTo>
                  <a:pt x="261" y="352"/>
                </a:lnTo>
                <a:lnTo>
                  <a:pt x="278" y="368"/>
                </a:lnTo>
                <a:lnTo>
                  <a:pt x="312" y="368"/>
                </a:lnTo>
                <a:lnTo>
                  <a:pt x="329" y="384"/>
                </a:lnTo>
                <a:lnTo>
                  <a:pt x="337" y="424"/>
                </a:lnTo>
                <a:lnTo>
                  <a:pt x="362" y="472"/>
                </a:lnTo>
                <a:lnTo>
                  <a:pt x="371" y="496"/>
                </a:lnTo>
                <a:lnTo>
                  <a:pt x="396" y="512"/>
                </a:lnTo>
                <a:lnTo>
                  <a:pt x="430" y="552"/>
                </a:lnTo>
                <a:lnTo>
                  <a:pt x="472" y="576"/>
                </a:lnTo>
                <a:lnTo>
                  <a:pt x="497" y="592"/>
                </a:lnTo>
                <a:lnTo>
                  <a:pt x="514" y="608"/>
                </a:lnTo>
                <a:lnTo>
                  <a:pt x="607" y="680"/>
                </a:lnTo>
                <a:lnTo>
                  <a:pt x="624" y="696"/>
                </a:lnTo>
                <a:lnTo>
                  <a:pt x="649" y="688"/>
                </a:lnTo>
                <a:lnTo>
                  <a:pt x="708" y="712"/>
                </a:lnTo>
                <a:lnTo>
                  <a:pt x="742" y="744"/>
                </a:lnTo>
                <a:lnTo>
                  <a:pt x="767" y="744"/>
                </a:lnTo>
                <a:lnTo>
                  <a:pt x="775" y="752"/>
                </a:lnTo>
                <a:lnTo>
                  <a:pt x="775" y="768"/>
                </a:lnTo>
                <a:lnTo>
                  <a:pt x="809" y="768"/>
                </a:lnTo>
                <a:lnTo>
                  <a:pt x="826" y="800"/>
                </a:lnTo>
                <a:lnTo>
                  <a:pt x="851" y="824"/>
                </a:lnTo>
                <a:lnTo>
                  <a:pt x="893" y="840"/>
                </a:lnTo>
                <a:lnTo>
                  <a:pt x="927" y="856"/>
                </a:lnTo>
                <a:lnTo>
                  <a:pt x="944" y="904"/>
                </a:lnTo>
                <a:lnTo>
                  <a:pt x="978" y="984"/>
                </a:lnTo>
                <a:lnTo>
                  <a:pt x="952" y="984"/>
                </a:lnTo>
                <a:lnTo>
                  <a:pt x="935" y="1000"/>
                </a:lnTo>
                <a:lnTo>
                  <a:pt x="935" y="1016"/>
                </a:lnTo>
                <a:lnTo>
                  <a:pt x="927" y="1040"/>
                </a:lnTo>
                <a:lnTo>
                  <a:pt x="919" y="1056"/>
                </a:lnTo>
                <a:lnTo>
                  <a:pt x="935" y="1072"/>
                </a:lnTo>
                <a:lnTo>
                  <a:pt x="952" y="1080"/>
                </a:lnTo>
                <a:lnTo>
                  <a:pt x="978" y="1072"/>
                </a:lnTo>
                <a:lnTo>
                  <a:pt x="994" y="1040"/>
                </a:lnTo>
                <a:lnTo>
                  <a:pt x="1011" y="1000"/>
                </a:lnTo>
                <a:lnTo>
                  <a:pt x="1028" y="960"/>
                </a:lnTo>
                <a:lnTo>
                  <a:pt x="1070" y="952"/>
                </a:lnTo>
                <a:lnTo>
                  <a:pt x="1070" y="904"/>
                </a:lnTo>
                <a:lnTo>
                  <a:pt x="1053" y="888"/>
                </a:lnTo>
                <a:lnTo>
                  <a:pt x="1028" y="880"/>
                </a:lnTo>
                <a:lnTo>
                  <a:pt x="1003" y="864"/>
                </a:lnTo>
                <a:lnTo>
                  <a:pt x="994" y="848"/>
                </a:lnTo>
                <a:lnTo>
                  <a:pt x="1011" y="800"/>
                </a:lnTo>
                <a:lnTo>
                  <a:pt x="1028" y="776"/>
                </a:lnTo>
                <a:lnTo>
                  <a:pt x="1045" y="768"/>
                </a:lnTo>
                <a:lnTo>
                  <a:pt x="1104" y="776"/>
                </a:lnTo>
                <a:lnTo>
                  <a:pt x="1146" y="792"/>
                </a:lnTo>
                <a:lnTo>
                  <a:pt x="1180" y="824"/>
                </a:lnTo>
                <a:lnTo>
                  <a:pt x="1180" y="784"/>
                </a:lnTo>
                <a:lnTo>
                  <a:pt x="1155" y="752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5" name="Freeform 32"/>
          <p:cNvSpPr>
            <a:spLocks/>
          </p:cNvSpPr>
          <p:nvPr/>
        </p:nvSpPr>
        <p:spPr bwMode="auto">
          <a:xfrm>
            <a:off x="5340350" y="4327525"/>
            <a:ext cx="1312863" cy="1331913"/>
          </a:xfrm>
          <a:custGeom>
            <a:avLst/>
            <a:gdLst>
              <a:gd name="T0" fmla="*/ 969 w 1146"/>
              <a:gd name="T1" fmla="*/ 600 h 1088"/>
              <a:gd name="T2" fmla="*/ 944 w 1146"/>
              <a:gd name="T3" fmla="*/ 584 h 1088"/>
              <a:gd name="T4" fmla="*/ 986 w 1146"/>
              <a:gd name="T5" fmla="*/ 520 h 1088"/>
              <a:gd name="T6" fmla="*/ 1019 w 1146"/>
              <a:gd name="T7" fmla="*/ 472 h 1088"/>
              <a:gd name="T8" fmla="*/ 1087 w 1146"/>
              <a:gd name="T9" fmla="*/ 448 h 1088"/>
              <a:gd name="T10" fmla="*/ 1112 w 1146"/>
              <a:gd name="T11" fmla="*/ 320 h 1088"/>
              <a:gd name="T12" fmla="*/ 1095 w 1146"/>
              <a:gd name="T13" fmla="*/ 272 h 1088"/>
              <a:gd name="T14" fmla="*/ 1011 w 1146"/>
              <a:gd name="T15" fmla="*/ 248 h 1088"/>
              <a:gd name="T16" fmla="*/ 927 w 1146"/>
              <a:gd name="T17" fmla="*/ 208 h 1088"/>
              <a:gd name="T18" fmla="*/ 851 w 1146"/>
              <a:gd name="T19" fmla="*/ 136 h 1088"/>
              <a:gd name="T20" fmla="*/ 809 w 1146"/>
              <a:gd name="T21" fmla="*/ 112 h 1088"/>
              <a:gd name="T22" fmla="*/ 767 w 1146"/>
              <a:gd name="T23" fmla="*/ 88 h 1088"/>
              <a:gd name="T24" fmla="*/ 708 w 1146"/>
              <a:gd name="T25" fmla="*/ 48 h 1088"/>
              <a:gd name="T26" fmla="*/ 666 w 1146"/>
              <a:gd name="T27" fmla="*/ 0 h 1088"/>
              <a:gd name="T28" fmla="*/ 598 w 1146"/>
              <a:gd name="T29" fmla="*/ 24 h 1088"/>
              <a:gd name="T30" fmla="*/ 564 w 1146"/>
              <a:gd name="T31" fmla="*/ 104 h 1088"/>
              <a:gd name="T32" fmla="*/ 489 w 1146"/>
              <a:gd name="T33" fmla="*/ 136 h 1088"/>
              <a:gd name="T34" fmla="*/ 455 w 1146"/>
              <a:gd name="T35" fmla="*/ 168 h 1088"/>
              <a:gd name="T36" fmla="*/ 413 w 1146"/>
              <a:gd name="T37" fmla="*/ 184 h 1088"/>
              <a:gd name="T38" fmla="*/ 345 w 1146"/>
              <a:gd name="T39" fmla="*/ 160 h 1088"/>
              <a:gd name="T40" fmla="*/ 269 w 1146"/>
              <a:gd name="T41" fmla="*/ 144 h 1088"/>
              <a:gd name="T42" fmla="*/ 303 w 1146"/>
              <a:gd name="T43" fmla="*/ 256 h 1088"/>
              <a:gd name="T44" fmla="*/ 211 w 1146"/>
              <a:gd name="T45" fmla="*/ 240 h 1088"/>
              <a:gd name="T46" fmla="*/ 177 w 1146"/>
              <a:gd name="T47" fmla="*/ 232 h 1088"/>
              <a:gd name="T48" fmla="*/ 126 w 1146"/>
              <a:gd name="T49" fmla="*/ 208 h 1088"/>
              <a:gd name="T50" fmla="*/ 84 w 1146"/>
              <a:gd name="T51" fmla="*/ 216 h 1088"/>
              <a:gd name="T52" fmla="*/ 8 w 1146"/>
              <a:gd name="T53" fmla="*/ 232 h 1088"/>
              <a:gd name="T54" fmla="*/ 8 w 1146"/>
              <a:gd name="T55" fmla="*/ 248 h 1088"/>
              <a:gd name="T56" fmla="*/ 25 w 1146"/>
              <a:gd name="T57" fmla="*/ 272 h 1088"/>
              <a:gd name="T58" fmla="*/ 17 w 1146"/>
              <a:gd name="T59" fmla="*/ 288 h 1088"/>
              <a:gd name="T60" fmla="*/ 42 w 1146"/>
              <a:gd name="T61" fmla="*/ 312 h 1088"/>
              <a:gd name="T62" fmla="*/ 109 w 1146"/>
              <a:gd name="T63" fmla="*/ 328 h 1088"/>
              <a:gd name="T64" fmla="*/ 160 w 1146"/>
              <a:gd name="T65" fmla="*/ 368 h 1088"/>
              <a:gd name="T66" fmla="*/ 194 w 1146"/>
              <a:gd name="T67" fmla="*/ 400 h 1088"/>
              <a:gd name="T68" fmla="*/ 211 w 1146"/>
              <a:gd name="T69" fmla="*/ 448 h 1088"/>
              <a:gd name="T70" fmla="*/ 269 w 1146"/>
              <a:gd name="T71" fmla="*/ 536 h 1088"/>
              <a:gd name="T72" fmla="*/ 278 w 1146"/>
              <a:gd name="T73" fmla="*/ 584 h 1088"/>
              <a:gd name="T74" fmla="*/ 295 w 1146"/>
              <a:gd name="T75" fmla="*/ 640 h 1088"/>
              <a:gd name="T76" fmla="*/ 236 w 1146"/>
              <a:gd name="T77" fmla="*/ 776 h 1088"/>
              <a:gd name="T78" fmla="*/ 177 w 1146"/>
              <a:gd name="T79" fmla="*/ 872 h 1088"/>
              <a:gd name="T80" fmla="*/ 160 w 1146"/>
              <a:gd name="T81" fmla="*/ 888 h 1088"/>
              <a:gd name="T82" fmla="*/ 244 w 1146"/>
              <a:gd name="T83" fmla="*/ 960 h 1088"/>
              <a:gd name="T84" fmla="*/ 320 w 1146"/>
              <a:gd name="T85" fmla="*/ 992 h 1088"/>
              <a:gd name="T86" fmla="*/ 396 w 1146"/>
              <a:gd name="T87" fmla="*/ 1024 h 1088"/>
              <a:gd name="T88" fmla="*/ 522 w 1146"/>
              <a:gd name="T89" fmla="*/ 1056 h 1088"/>
              <a:gd name="T90" fmla="*/ 607 w 1146"/>
              <a:gd name="T91" fmla="*/ 1088 h 1088"/>
              <a:gd name="T92" fmla="*/ 640 w 1146"/>
              <a:gd name="T93" fmla="*/ 1064 h 1088"/>
              <a:gd name="T94" fmla="*/ 632 w 1146"/>
              <a:gd name="T95" fmla="*/ 992 h 1088"/>
              <a:gd name="T96" fmla="*/ 682 w 1146"/>
              <a:gd name="T97" fmla="*/ 944 h 1088"/>
              <a:gd name="T98" fmla="*/ 750 w 1146"/>
              <a:gd name="T99" fmla="*/ 928 h 1088"/>
              <a:gd name="T100" fmla="*/ 876 w 1146"/>
              <a:gd name="T101" fmla="*/ 968 h 1088"/>
              <a:gd name="T102" fmla="*/ 944 w 1146"/>
              <a:gd name="T103" fmla="*/ 984 h 1088"/>
              <a:gd name="T104" fmla="*/ 969 w 1146"/>
              <a:gd name="T105" fmla="*/ 968 h 1088"/>
              <a:gd name="T106" fmla="*/ 1019 w 1146"/>
              <a:gd name="T107" fmla="*/ 928 h 1088"/>
              <a:gd name="T108" fmla="*/ 1087 w 1146"/>
              <a:gd name="T109" fmla="*/ 864 h 1088"/>
              <a:gd name="T110" fmla="*/ 1019 w 1146"/>
              <a:gd name="T111" fmla="*/ 784 h 1088"/>
              <a:gd name="T112" fmla="*/ 1036 w 1146"/>
              <a:gd name="T113" fmla="*/ 720 h 1088"/>
              <a:gd name="T114" fmla="*/ 1036 w 1146"/>
              <a:gd name="T115" fmla="*/ 656 h 1088"/>
              <a:gd name="T116" fmla="*/ 1011 w 1146"/>
              <a:gd name="T117" fmla="*/ 616 h 108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146" h="1088">
                <a:moveTo>
                  <a:pt x="1011" y="616"/>
                </a:moveTo>
                <a:lnTo>
                  <a:pt x="969" y="600"/>
                </a:lnTo>
                <a:lnTo>
                  <a:pt x="935" y="616"/>
                </a:lnTo>
                <a:lnTo>
                  <a:pt x="944" y="584"/>
                </a:lnTo>
                <a:lnTo>
                  <a:pt x="977" y="544"/>
                </a:lnTo>
                <a:lnTo>
                  <a:pt x="986" y="520"/>
                </a:lnTo>
                <a:lnTo>
                  <a:pt x="1011" y="504"/>
                </a:lnTo>
                <a:lnTo>
                  <a:pt x="1019" y="472"/>
                </a:lnTo>
                <a:lnTo>
                  <a:pt x="1053" y="464"/>
                </a:lnTo>
                <a:lnTo>
                  <a:pt x="1087" y="448"/>
                </a:lnTo>
                <a:lnTo>
                  <a:pt x="1104" y="360"/>
                </a:lnTo>
                <a:lnTo>
                  <a:pt x="1112" y="320"/>
                </a:lnTo>
                <a:lnTo>
                  <a:pt x="1146" y="288"/>
                </a:lnTo>
                <a:lnTo>
                  <a:pt x="1095" y="272"/>
                </a:lnTo>
                <a:lnTo>
                  <a:pt x="1036" y="256"/>
                </a:lnTo>
                <a:lnTo>
                  <a:pt x="1011" y="248"/>
                </a:lnTo>
                <a:lnTo>
                  <a:pt x="986" y="216"/>
                </a:lnTo>
                <a:lnTo>
                  <a:pt x="927" y="208"/>
                </a:lnTo>
                <a:lnTo>
                  <a:pt x="868" y="168"/>
                </a:lnTo>
                <a:lnTo>
                  <a:pt x="851" y="136"/>
                </a:lnTo>
                <a:lnTo>
                  <a:pt x="809" y="144"/>
                </a:lnTo>
                <a:lnTo>
                  <a:pt x="809" y="112"/>
                </a:lnTo>
                <a:lnTo>
                  <a:pt x="767" y="96"/>
                </a:lnTo>
                <a:lnTo>
                  <a:pt x="767" y="88"/>
                </a:lnTo>
                <a:lnTo>
                  <a:pt x="733" y="72"/>
                </a:lnTo>
                <a:lnTo>
                  <a:pt x="708" y="48"/>
                </a:lnTo>
                <a:lnTo>
                  <a:pt x="682" y="16"/>
                </a:lnTo>
                <a:lnTo>
                  <a:pt x="666" y="0"/>
                </a:lnTo>
                <a:lnTo>
                  <a:pt x="623" y="8"/>
                </a:lnTo>
                <a:lnTo>
                  <a:pt x="598" y="24"/>
                </a:lnTo>
                <a:lnTo>
                  <a:pt x="581" y="88"/>
                </a:lnTo>
                <a:lnTo>
                  <a:pt x="564" y="104"/>
                </a:lnTo>
                <a:lnTo>
                  <a:pt x="539" y="120"/>
                </a:lnTo>
                <a:lnTo>
                  <a:pt x="489" y="136"/>
                </a:lnTo>
                <a:lnTo>
                  <a:pt x="463" y="144"/>
                </a:lnTo>
                <a:lnTo>
                  <a:pt x="455" y="168"/>
                </a:lnTo>
                <a:lnTo>
                  <a:pt x="446" y="184"/>
                </a:lnTo>
                <a:lnTo>
                  <a:pt x="413" y="184"/>
                </a:lnTo>
                <a:lnTo>
                  <a:pt x="362" y="168"/>
                </a:lnTo>
                <a:lnTo>
                  <a:pt x="345" y="160"/>
                </a:lnTo>
                <a:lnTo>
                  <a:pt x="328" y="144"/>
                </a:lnTo>
                <a:lnTo>
                  <a:pt x="269" y="144"/>
                </a:lnTo>
                <a:lnTo>
                  <a:pt x="295" y="200"/>
                </a:lnTo>
                <a:lnTo>
                  <a:pt x="303" y="256"/>
                </a:lnTo>
                <a:lnTo>
                  <a:pt x="253" y="248"/>
                </a:lnTo>
                <a:lnTo>
                  <a:pt x="211" y="240"/>
                </a:lnTo>
                <a:lnTo>
                  <a:pt x="194" y="248"/>
                </a:lnTo>
                <a:lnTo>
                  <a:pt x="177" y="232"/>
                </a:lnTo>
                <a:lnTo>
                  <a:pt x="152" y="208"/>
                </a:lnTo>
                <a:lnTo>
                  <a:pt x="126" y="208"/>
                </a:lnTo>
                <a:lnTo>
                  <a:pt x="109" y="216"/>
                </a:lnTo>
                <a:lnTo>
                  <a:pt x="84" y="216"/>
                </a:lnTo>
                <a:lnTo>
                  <a:pt x="34" y="216"/>
                </a:lnTo>
                <a:lnTo>
                  <a:pt x="8" y="232"/>
                </a:lnTo>
                <a:lnTo>
                  <a:pt x="0" y="240"/>
                </a:lnTo>
                <a:lnTo>
                  <a:pt x="8" y="248"/>
                </a:lnTo>
                <a:lnTo>
                  <a:pt x="50" y="272"/>
                </a:lnTo>
                <a:lnTo>
                  <a:pt x="25" y="272"/>
                </a:lnTo>
                <a:lnTo>
                  <a:pt x="17" y="280"/>
                </a:lnTo>
                <a:lnTo>
                  <a:pt x="17" y="288"/>
                </a:lnTo>
                <a:lnTo>
                  <a:pt x="25" y="304"/>
                </a:lnTo>
                <a:lnTo>
                  <a:pt x="42" y="312"/>
                </a:lnTo>
                <a:lnTo>
                  <a:pt x="76" y="320"/>
                </a:lnTo>
                <a:lnTo>
                  <a:pt x="109" y="328"/>
                </a:lnTo>
                <a:lnTo>
                  <a:pt x="135" y="352"/>
                </a:lnTo>
                <a:lnTo>
                  <a:pt x="160" y="368"/>
                </a:lnTo>
                <a:lnTo>
                  <a:pt x="185" y="376"/>
                </a:lnTo>
                <a:lnTo>
                  <a:pt x="194" y="400"/>
                </a:lnTo>
                <a:lnTo>
                  <a:pt x="219" y="424"/>
                </a:lnTo>
                <a:lnTo>
                  <a:pt x="211" y="448"/>
                </a:lnTo>
                <a:lnTo>
                  <a:pt x="244" y="512"/>
                </a:lnTo>
                <a:lnTo>
                  <a:pt x="269" y="536"/>
                </a:lnTo>
                <a:lnTo>
                  <a:pt x="286" y="560"/>
                </a:lnTo>
                <a:lnTo>
                  <a:pt x="278" y="584"/>
                </a:lnTo>
                <a:lnTo>
                  <a:pt x="253" y="592"/>
                </a:lnTo>
                <a:lnTo>
                  <a:pt x="295" y="640"/>
                </a:lnTo>
                <a:lnTo>
                  <a:pt x="269" y="632"/>
                </a:lnTo>
                <a:lnTo>
                  <a:pt x="236" y="776"/>
                </a:lnTo>
                <a:lnTo>
                  <a:pt x="202" y="848"/>
                </a:lnTo>
                <a:lnTo>
                  <a:pt x="177" y="872"/>
                </a:lnTo>
                <a:lnTo>
                  <a:pt x="143" y="880"/>
                </a:lnTo>
                <a:lnTo>
                  <a:pt x="160" y="888"/>
                </a:lnTo>
                <a:lnTo>
                  <a:pt x="211" y="928"/>
                </a:lnTo>
                <a:lnTo>
                  <a:pt x="244" y="960"/>
                </a:lnTo>
                <a:lnTo>
                  <a:pt x="278" y="968"/>
                </a:lnTo>
                <a:lnTo>
                  <a:pt x="320" y="992"/>
                </a:lnTo>
                <a:lnTo>
                  <a:pt x="337" y="1016"/>
                </a:lnTo>
                <a:lnTo>
                  <a:pt x="396" y="1024"/>
                </a:lnTo>
                <a:lnTo>
                  <a:pt x="463" y="1032"/>
                </a:lnTo>
                <a:lnTo>
                  <a:pt x="522" y="1056"/>
                </a:lnTo>
                <a:lnTo>
                  <a:pt x="581" y="1072"/>
                </a:lnTo>
                <a:lnTo>
                  <a:pt x="607" y="1088"/>
                </a:lnTo>
                <a:lnTo>
                  <a:pt x="632" y="1080"/>
                </a:lnTo>
                <a:lnTo>
                  <a:pt x="640" y="1064"/>
                </a:lnTo>
                <a:lnTo>
                  <a:pt x="623" y="1032"/>
                </a:lnTo>
                <a:lnTo>
                  <a:pt x="632" y="992"/>
                </a:lnTo>
                <a:lnTo>
                  <a:pt x="649" y="968"/>
                </a:lnTo>
                <a:lnTo>
                  <a:pt x="682" y="944"/>
                </a:lnTo>
                <a:lnTo>
                  <a:pt x="716" y="928"/>
                </a:lnTo>
                <a:lnTo>
                  <a:pt x="750" y="928"/>
                </a:lnTo>
                <a:lnTo>
                  <a:pt x="842" y="952"/>
                </a:lnTo>
                <a:lnTo>
                  <a:pt x="876" y="968"/>
                </a:lnTo>
                <a:lnTo>
                  <a:pt x="910" y="984"/>
                </a:lnTo>
                <a:lnTo>
                  <a:pt x="944" y="984"/>
                </a:lnTo>
                <a:lnTo>
                  <a:pt x="960" y="976"/>
                </a:lnTo>
                <a:lnTo>
                  <a:pt x="969" y="968"/>
                </a:lnTo>
                <a:lnTo>
                  <a:pt x="977" y="960"/>
                </a:lnTo>
                <a:lnTo>
                  <a:pt x="1019" y="928"/>
                </a:lnTo>
                <a:lnTo>
                  <a:pt x="1070" y="904"/>
                </a:lnTo>
                <a:lnTo>
                  <a:pt x="1087" y="864"/>
                </a:lnTo>
                <a:lnTo>
                  <a:pt x="1011" y="832"/>
                </a:lnTo>
                <a:lnTo>
                  <a:pt x="1019" y="784"/>
                </a:lnTo>
                <a:lnTo>
                  <a:pt x="994" y="744"/>
                </a:lnTo>
                <a:lnTo>
                  <a:pt x="1036" y="720"/>
                </a:lnTo>
                <a:lnTo>
                  <a:pt x="1019" y="656"/>
                </a:lnTo>
                <a:lnTo>
                  <a:pt x="1036" y="656"/>
                </a:lnTo>
                <a:lnTo>
                  <a:pt x="1019" y="632"/>
                </a:lnTo>
                <a:lnTo>
                  <a:pt x="1011" y="616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6" name="Freeform 33"/>
          <p:cNvSpPr>
            <a:spLocks/>
          </p:cNvSpPr>
          <p:nvPr/>
        </p:nvSpPr>
        <p:spPr bwMode="auto">
          <a:xfrm>
            <a:off x="6478588" y="4953000"/>
            <a:ext cx="1352550" cy="1322388"/>
          </a:xfrm>
          <a:custGeom>
            <a:avLst/>
            <a:gdLst>
              <a:gd name="T0" fmla="*/ 1121 w 1180"/>
              <a:gd name="T1" fmla="*/ 728 h 1080"/>
              <a:gd name="T2" fmla="*/ 1003 w 1180"/>
              <a:gd name="T3" fmla="*/ 672 h 1080"/>
              <a:gd name="T4" fmla="*/ 935 w 1180"/>
              <a:gd name="T5" fmla="*/ 616 h 1080"/>
              <a:gd name="T6" fmla="*/ 902 w 1180"/>
              <a:gd name="T7" fmla="*/ 584 h 1080"/>
              <a:gd name="T8" fmla="*/ 817 w 1180"/>
              <a:gd name="T9" fmla="*/ 592 h 1080"/>
              <a:gd name="T10" fmla="*/ 733 w 1180"/>
              <a:gd name="T11" fmla="*/ 528 h 1080"/>
              <a:gd name="T12" fmla="*/ 683 w 1180"/>
              <a:gd name="T13" fmla="*/ 448 h 1080"/>
              <a:gd name="T14" fmla="*/ 556 w 1180"/>
              <a:gd name="T15" fmla="*/ 344 h 1080"/>
              <a:gd name="T16" fmla="*/ 523 w 1180"/>
              <a:gd name="T17" fmla="*/ 280 h 1080"/>
              <a:gd name="T18" fmla="*/ 548 w 1180"/>
              <a:gd name="T19" fmla="*/ 240 h 1080"/>
              <a:gd name="T20" fmla="*/ 531 w 1180"/>
              <a:gd name="T21" fmla="*/ 216 h 1080"/>
              <a:gd name="T22" fmla="*/ 556 w 1180"/>
              <a:gd name="T23" fmla="*/ 184 h 1080"/>
              <a:gd name="T24" fmla="*/ 649 w 1180"/>
              <a:gd name="T25" fmla="*/ 144 h 1080"/>
              <a:gd name="T26" fmla="*/ 649 w 1180"/>
              <a:gd name="T27" fmla="*/ 56 h 1080"/>
              <a:gd name="T28" fmla="*/ 514 w 1180"/>
              <a:gd name="T29" fmla="*/ 0 h 1080"/>
              <a:gd name="T30" fmla="*/ 405 w 1180"/>
              <a:gd name="T31" fmla="*/ 40 h 1080"/>
              <a:gd name="T32" fmla="*/ 354 w 1180"/>
              <a:gd name="T33" fmla="*/ 64 h 1080"/>
              <a:gd name="T34" fmla="*/ 295 w 1180"/>
              <a:gd name="T35" fmla="*/ 80 h 1080"/>
              <a:gd name="T36" fmla="*/ 228 w 1180"/>
              <a:gd name="T37" fmla="*/ 152 h 1080"/>
              <a:gd name="T38" fmla="*/ 118 w 1180"/>
              <a:gd name="T39" fmla="*/ 136 h 1080"/>
              <a:gd name="T40" fmla="*/ 42 w 1180"/>
              <a:gd name="T41" fmla="*/ 208 h 1080"/>
              <a:gd name="T42" fmla="*/ 25 w 1180"/>
              <a:gd name="T43" fmla="*/ 272 h 1080"/>
              <a:gd name="T44" fmla="*/ 93 w 1180"/>
              <a:gd name="T45" fmla="*/ 352 h 1080"/>
              <a:gd name="T46" fmla="*/ 93 w 1180"/>
              <a:gd name="T47" fmla="*/ 392 h 1080"/>
              <a:gd name="T48" fmla="*/ 160 w 1180"/>
              <a:gd name="T49" fmla="*/ 344 h 1080"/>
              <a:gd name="T50" fmla="*/ 202 w 1180"/>
              <a:gd name="T51" fmla="*/ 320 h 1080"/>
              <a:gd name="T52" fmla="*/ 261 w 1180"/>
              <a:gd name="T53" fmla="*/ 352 h 1080"/>
              <a:gd name="T54" fmla="*/ 312 w 1180"/>
              <a:gd name="T55" fmla="*/ 368 h 1080"/>
              <a:gd name="T56" fmla="*/ 337 w 1180"/>
              <a:gd name="T57" fmla="*/ 424 h 1080"/>
              <a:gd name="T58" fmla="*/ 371 w 1180"/>
              <a:gd name="T59" fmla="*/ 496 h 1080"/>
              <a:gd name="T60" fmla="*/ 430 w 1180"/>
              <a:gd name="T61" fmla="*/ 552 h 1080"/>
              <a:gd name="T62" fmla="*/ 497 w 1180"/>
              <a:gd name="T63" fmla="*/ 592 h 1080"/>
              <a:gd name="T64" fmla="*/ 607 w 1180"/>
              <a:gd name="T65" fmla="*/ 680 h 1080"/>
              <a:gd name="T66" fmla="*/ 649 w 1180"/>
              <a:gd name="T67" fmla="*/ 688 h 1080"/>
              <a:gd name="T68" fmla="*/ 742 w 1180"/>
              <a:gd name="T69" fmla="*/ 744 h 1080"/>
              <a:gd name="T70" fmla="*/ 775 w 1180"/>
              <a:gd name="T71" fmla="*/ 752 h 1080"/>
              <a:gd name="T72" fmla="*/ 809 w 1180"/>
              <a:gd name="T73" fmla="*/ 768 h 1080"/>
              <a:gd name="T74" fmla="*/ 851 w 1180"/>
              <a:gd name="T75" fmla="*/ 824 h 1080"/>
              <a:gd name="T76" fmla="*/ 927 w 1180"/>
              <a:gd name="T77" fmla="*/ 856 h 1080"/>
              <a:gd name="T78" fmla="*/ 978 w 1180"/>
              <a:gd name="T79" fmla="*/ 984 h 1080"/>
              <a:gd name="T80" fmla="*/ 935 w 1180"/>
              <a:gd name="T81" fmla="*/ 1000 h 1080"/>
              <a:gd name="T82" fmla="*/ 927 w 1180"/>
              <a:gd name="T83" fmla="*/ 1040 h 1080"/>
              <a:gd name="T84" fmla="*/ 935 w 1180"/>
              <a:gd name="T85" fmla="*/ 1072 h 1080"/>
              <a:gd name="T86" fmla="*/ 978 w 1180"/>
              <a:gd name="T87" fmla="*/ 1072 h 1080"/>
              <a:gd name="T88" fmla="*/ 1011 w 1180"/>
              <a:gd name="T89" fmla="*/ 1000 h 1080"/>
              <a:gd name="T90" fmla="*/ 1070 w 1180"/>
              <a:gd name="T91" fmla="*/ 952 h 1080"/>
              <a:gd name="T92" fmla="*/ 1053 w 1180"/>
              <a:gd name="T93" fmla="*/ 888 h 1080"/>
              <a:gd name="T94" fmla="*/ 1003 w 1180"/>
              <a:gd name="T95" fmla="*/ 864 h 1080"/>
              <a:gd name="T96" fmla="*/ 1011 w 1180"/>
              <a:gd name="T97" fmla="*/ 800 h 1080"/>
              <a:gd name="T98" fmla="*/ 1045 w 1180"/>
              <a:gd name="T99" fmla="*/ 768 h 1080"/>
              <a:gd name="T100" fmla="*/ 1146 w 1180"/>
              <a:gd name="T101" fmla="*/ 792 h 1080"/>
              <a:gd name="T102" fmla="*/ 1180 w 1180"/>
              <a:gd name="T103" fmla="*/ 784 h 1080"/>
              <a:gd name="T104" fmla="*/ 1155 w 1180"/>
              <a:gd name="T105" fmla="*/ 752 h 108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1180" h="1080">
                <a:moveTo>
                  <a:pt x="1155" y="752"/>
                </a:moveTo>
                <a:lnTo>
                  <a:pt x="1121" y="728"/>
                </a:lnTo>
                <a:lnTo>
                  <a:pt x="1087" y="712"/>
                </a:lnTo>
                <a:lnTo>
                  <a:pt x="1003" y="672"/>
                </a:lnTo>
                <a:lnTo>
                  <a:pt x="919" y="632"/>
                </a:lnTo>
                <a:lnTo>
                  <a:pt x="935" y="616"/>
                </a:lnTo>
                <a:lnTo>
                  <a:pt x="927" y="600"/>
                </a:lnTo>
                <a:lnTo>
                  <a:pt x="902" y="584"/>
                </a:lnTo>
                <a:lnTo>
                  <a:pt x="868" y="592"/>
                </a:lnTo>
                <a:lnTo>
                  <a:pt x="817" y="592"/>
                </a:lnTo>
                <a:lnTo>
                  <a:pt x="775" y="568"/>
                </a:lnTo>
                <a:lnTo>
                  <a:pt x="733" y="528"/>
                </a:lnTo>
                <a:lnTo>
                  <a:pt x="708" y="488"/>
                </a:lnTo>
                <a:lnTo>
                  <a:pt x="683" y="448"/>
                </a:lnTo>
                <a:lnTo>
                  <a:pt x="641" y="408"/>
                </a:lnTo>
                <a:lnTo>
                  <a:pt x="556" y="344"/>
                </a:lnTo>
                <a:lnTo>
                  <a:pt x="523" y="296"/>
                </a:lnTo>
                <a:lnTo>
                  <a:pt x="523" y="280"/>
                </a:lnTo>
                <a:lnTo>
                  <a:pt x="539" y="256"/>
                </a:lnTo>
                <a:lnTo>
                  <a:pt x="548" y="240"/>
                </a:lnTo>
                <a:lnTo>
                  <a:pt x="539" y="224"/>
                </a:lnTo>
                <a:lnTo>
                  <a:pt x="531" y="216"/>
                </a:lnTo>
                <a:lnTo>
                  <a:pt x="531" y="200"/>
                </a:lnTo>
                <a:lnTo>
                  <a:pt x="556" y="184"/>
                </a:lnTo>
                <a:lnTo>
                  <a:pt x="641" y="152"/>
                </a:lnTo>
                <a:lnTo>
                  <a:pt x="649" y="144"/>
                </a:lnTo>
                <a:lnTo>
                  <a:pt x="641" y="88"/>
                </a:lnTo>
                <a:lnTo>
                  <a:pt x="649" y="56"/>
                </a:lnTo>
                <a:lnTo>
                  <a:pt x="531" y="24"/>
                </a:lnTo>
                <a:lnTo>
                  <a:pt x="514" y="0"/>
                </a:lnTo>
                <a:lnTo>
                  <a:pt x="438" y="8"/>
                </a:lnTo>
                <a:lnTo>
                  <a:pt x="405" y="40"/>
                </a:lnTo>
                <a:lnTo>
                  <a:pt x="371" y="32"/>
                </a:lnTo>
                <a:lnTo>
                  <a:pt x="354" y="64"/>
                </a:lnTo>
                <a:lnTo>
                  <a:pt x="320" y="64"/>
                </a:lnTo>
                <a:lnTo>
                  <a:pt x="295" y="80"/>
                </a:lnTo>
                <a:lnTo>
                  <a:pt x="253" y="72"/>
                </a:lnTo>
                <a:lnTo>
                  <a:pt x="228" y="152"/>
                </a:lnTo>
                <a:lnTo>
                  <a:pt x="160" y="72"/>
                </a:lnTo>
                <a:lnTo>
                  <a:pt x="118" y="136"/>
                </a:lnTo>
                <a:lnTo>
                  <a:pt x="25" y="144"/>
                </a:lnTo>
                <a:lnTo>
                  <a:pt x="42" y="208"/>
                </a:lnTo>
                <a:lnTo>
                  <a:pt x="0" y="232"/>
                </a:lnTo>
                <a:lnTo>
                  <a:pt x="25" y="272"/>
                </a:lnTo>
                <a:lnTo>
                  <a:pt x="17" y="320"/>
                </a:lnTo>
                <a:lnTo>
                  <a:pt x="93" y="352"/>
                </a:lnTo>
                <a:lnTo>
                  <a:pt x="76" y="392"/>
                </a:lnTo>
                <a:lnTo>
                  <a:pt x="93" y="392"/>
                </a:lnTo>
                <a:lnTo>
                  <a:pt x="135" y="376"/>
                </a:lnTo>
                <a:lnTo>
                  <a:pt x="160" y="344"/>
                </a:lnTo>
                <a:lnTo>
                  <a:pt x="177" y="328"/>
                </a:lnTo>
                <a:lnTo>
                  <a:pt x="202" y="320"/>
                </a:lnTo>
                <a:lnTo>
                  <a:pt x="244" y="336"/>
                </a:lnTo>
                <a:lnTo>
                  <a:pt x="261" y="352"/>
                </a:lnTo>
                <a:lnTo>
                  <a:pt x="278" y="368"/>
                </a:lnTo>
                <a:lnTo>
                  <a:pt x="312" y="368"/>
                </a:lnTo>
                <a:lnTo>
                  <a:pt x="329" y="384"/>
                </a:lnTo>
                <a:lnTo>
                  <a:pt x="337" y="424"/>
                </a:lnTo>
                <a:lnTo>
                  <a:pt x="362" y="472"/>
                </a:lnTo>
                <a:lnTo>
                  <a:pt x="371" y="496"/>
                </a:lnTo>
                <a:lnTo>
                  <a:pt x="396" y="512"/>
                </a:lnTo>
                <a:lnTo>
                  <a:pt x="430" y="552"/>
                </a:lnTo>
                <a:lnTo>
                  <a:pt x="472" y="576"/>
                </a:lnTo>
                <a:lnTo>
                  <a:pt x="497" y="592"/>
                </a:lnTo>
                <a:lnTo>
                  <a:pt x="514" y="608"/>
                </a:lnTo>
                <a:lnTo>
                  <a:pt x="607" y="680"/>
                </a:lnTo>
                <a:lnTo>
                  <a:pt x="624" y="696"/>
                </a:lnTo>
                <a:lnTo>
                  <a:pt x="649" y="688"/>
                </a:lnTo>
                <a:lnTo>
                  <a:pt x="708" y="712"/>
                </a:lnTo>
                <a:lnTo>
                  <a:pt x="742" y="744"/>
                </a:lnTo>
                <a:lnTo>
                  <a:pt x="767" y="744"/>
                </a:lnTo>
                <a:lnTo>
                  <a:pt x="775" y="752"/>
                </a:lnTo>
                <a:lnTo>
                  <a:pt x="775" y="768"/>
                </a:lnTo>
                <a:lnTo>
                  <a:pt x="809" y="768"/>
                </a:lnTo>
                <a:lnTo>
                  <a:pt x="826" y="800"/>
                </a:lnTo>
                <a:lnTo>
                  <a:pt x="851" y="824"/>
                </a:lnTo>
                <a:lnTo>
                  <a:pt x="893" y="840"/>
                </a:lnTo>
                <a:lnTo>
                  <a:pt x="927" y="856"/>
                </a:lnTo>
                <a:lnTo>
                  <a:pt x="944" y="904"/>
                </a:lnTo>
                <a:lnTo>
                  <a:pt x="978" y="984"/>
                </a:lnTo>
                <a:lnTo>
                  <a:pt x="952" y="984"/>
                </a:lnTo>
                <a:lnTo>
                  <a:pt x="935" y="1000"/>
                </a:lnTo>
                <a:lnTo>
                  <a:pt x="935" y="1016"/>
                </a:lnTo>
                <a:lnTo>
                  <a:pt x="927" y="1040"/>
                </a:lnTo>
                <a:lnTo>
                  <a:pt x="919" y="1056"/>
                </a:lnTo>
                <a:lnTo>
                  <a:pt x="935" y="1072"/>
                </a:lnTo>
                <a:lnTo>
                  <a:pt x="952" y="1080"/>
                </a:lnTo>
                <a:lnTo>
                  <a:pt x="978" y="1072"/>
                </a:lnTo>
                <a:lnTo>
                  <a:pt x="994" y="1040"/>
                </a:lnTo>
                <a:lnTo>
                  <a:pt x="1011" y="1000"/>
                </a:lnTo>
                <a:lnTo>
                  <a:pt x="1028" y="960"/>
                </a:lnTo>
                <a:lnTo>
                  <a:pt x="1070" y="952"/>
                </a:lnTo>
                <a:lnTo>
                  <a:pt x="1070" y="904"/>
                </a:lnTo>
                <a:lnTo>
                  <a:pt x="1053" y="888"/>
                </a:lnTo>
                <a:lnTo>
                  <a:pt x="1028" y="880"/>
                </a:lnTo>
                <a:lnTo>
                  <a:pt x="1003" y="864"/>
                </a:lnTo>
                <a:lnTo>
                  <a:pt x="994" y="848"/>
                </a:lnTo>
                <a:lnTo>
                  <a:pt x="1011" y="800"/>
                </a:lnTo>
                <a:lnTo>
                  <a:pt x="1028" y="776"/>
                </a:lnTo>
                <a:lnTo>
                  <a:pt x="1045" y="768"/>
                </a:lnTo>
                <a:lnTo>
                  <a:pt x="1104" y="776"/>
                </a:lnTo>
                <a:lnTo>
                  <a:pt x="1146" y="792"/>
                </a:lnTo>
                <a:lnTo>
                  <a:pt x="1180" y="824"/>
                </a:lnTo>
                <a:lnTo>
                  <a:pt x="1180" y="784"/>
                </a:lnTo>
                <a:lnTo>
                  <a:pt x="1155" y="752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7" name="Freeform 34"/>
          <p:cNvSpPr>
            <a:spLocks/>
          </p:cNvSpPr>
          <p:nvPr/>
        </p:nvSpPr>
        <p:spPr bwMode="auto">
          <a:xfrm>
            <a:off x="5340350" y="4327525"/>
            <a:ext cx="1312863" cy="1331913"/>
          </a:xfrm>
          <a:custGeom>
            <a:avLst/>
            <a:gdLst>
              <a:gd name="T0" fmla="*/ 969 w 1146"/>
              <a:gd name="T1" fmla="*/ 600 h 1088"/>
              <a:gd name="T2" fmla="*/ 944 w 1146"/>
              <a:gd name="T3" fmla="*/ 584 h 1088"/>
              <a:gd name="T4" fmla="*/ 986 w 1146"/>
              <a:gd name="T5" fmla="*/ 520 h 1088"/>
              <a:gd name="T6" fmla="*/ 1019 w 1146"/>
              <a:gd name="T7" fmla="*/ 472 h 1088"/>
              <a:gd name="T8" fmla="*/ 1087 w 1146"/>
              <a:gd name="T9" fmla="*/ 448 h 1088"/>
              <a:gd name="T10" fmla="*/ 1112 w 1146"/>
              <a:gd name="T11" fmla="*/ 320 h 1088"/>
              <a:gd name="T12" fmla="*/ 1095 w 1146"/>
              <a:gd name="T13" fmla="*/ 272 h 1088"/>
              <a:gd name="T14" fmla="*/ 1011 w 1146"/>
              <a:gd name="T15" fmla="*/ 248 h 1088"/>
              <a:gd name="T16" fmla="*/ 927 w 1146"/>
              <a:gd name="T17" fmla="*/ 208 h 1088"/>
              <a:gd name="T18" fmla="*/ 851 w 1146"/>
              <a:gd name="T19" fmla="*/ 136 h 1088"/>
              <a:gd name="T20" fmla="*/ 809 w 1146"/>
              <a:gd name="T21" fmla="*/ 112 h 1088"/>
              <a:gd name="T22" fmla="*/ 767 w 1146"/>
              <a:gd name="T23" fmla="*/ 88 h 1088"/>
              <a:gd name="T24" fmla="*/ 708 w 1146"/>
              <a:gd name="T25" fmla="*/ 48 h 1088"/>
              <a:gd name="T26" fmla="*/ 666 w 1146"/>
              <a:gd name="T27" fmla="*/ 0 h 1088"/>
              <a:gd name="T28" fmla="*/ 598 w 1146"/>
              <a:gd name="T29" fmla="*/ 24 h 1088"/>
              <a:gd name="T30" fmla="*/ 564 w 1146"/>
              <a:gd name="T31" fmla="*/ 104 h 1088"/>
              <a:gd name="T32" fmla="*/ 489 w 1146"/>
              <a:gd name="T33" fmla="*/ 136 h 1088"/>
              <a:gd name="T34" fmla="*/ 455 w 1146"/>
              <a:gd name="T35" fmla="*/ 168 h 1088"/>
              <a:gd name="T36" fmla="*/ 413 w 1146"/>
              <a:gd name="T37" fmla="*/ 184 h 1088"/>
              <a:gd name="T38" fmla="*/ 345 w 1146"/>
              <a:gd name="T39" fmla="*/ 160 h 1088"/>
              <a:gd name="T40" fmla="*/ 269 w 1146"/>
              <a:gd name="T41" fmla="*/ 144 h 1088"/>
              <a:gd name="T42" fmla="*/ 303 w 1146"/>
              <a:gd name="T43" fmla="*/ 256 h 1088"/>
              <a:gd name="T44" fmla="*/ 211 w 1146"/>
              <a:gd name="T45" fmla="*/ 240 h 1088"/>
              <a:gd name="T46" fmla="*/ 177 w 1146"/>
              <a:gd name="T47" fmla="*/ 232 h 1088"/>
              <a:gd name="T48" fmla="*/ 126 w 1146"/>
              <a:gd name="T49" fmla="*/ 208 h 1088"/>
              <a:gd name="T50" fmla="*/ 84 w 1146"/>
              <a:gd name="T51" fmla="*/ 216 h 1088"/>
              <a:gd name="T52" fmla="*/ 8 w 1146"/>
              <a:gd name="T53" fmla="*/ 232 h 1088"/>
              <a:gd name="T54" fmla="*/ 8 w 1146"/>
              <a:gd name="T55" fmla="*/ 248 h 1088"/>
              <a:gd name="T56" fmla="*/ 25 w 1146"/>
              <a:gd name="T57" fmla="*/ 272 h 1088"/>
              <a:gd name="T58" fmla="*/ 17 w 1146"/>
              <a:gd name="T59" fmla="*/ 288 h 1088"/>
              <a:gd name="T60" fmla="*/ 42 w 1146"/>
              <a:gd name="T61" fmla="*/ 312 h 1088"/>
              <a:gd name="T62" fmla="*/ 109 w 1146"/>
              <a:gd name="T63" fmla="*/ 328 h 1088"/>
              <a:gd name="T64" fmla="*/ 160 w 1146"/>
              <a:gd name="T65" fmla="*/ 368 h 1088"/>
              <a:gd name="T66" fmla="*/ 194 w 1146"/>
              <a:gd name="T67" fmla="*/ 400 h 1088"/>
              <a:gd name="T68" fmla="*/ 211 w 1146"/>
              <a:gd name="T69" fmla="*/ 448 h 1088"/>
              <a:gd name="T70" fmla="*/ 269 w 1146"/>
              <a:gd name="T71" fmla="*/ 536 h 1088"/>
              <a:gd name="T72" fmla="*/ 278 w 1146"/>
              <a:gd name="T73" fmla="*/ 584 h 1088"/>
              <a:gd name="T74" fmla="*/ 295 w 1146"/>
              <a:gd name="T75" fmla="*/ 640 h 1088"/>
              <a:gd name="T76" fmla="*/ 236 w 1146"/>
              <a:gd name="T77" fmla="*/ 776 h 1088"/>
              <a:gd name="T78" fmla="*/ 177 w 1146"/>
              <a:gd name="T79" fmla="*/ 872 h 1088"/>
              <a:gd name="T80" fmla="*/ 160 w 1146"/>
              <a:gd name="T81" fmla="*/ 888 h 1088"/>
              <a:gd name="T82" fmla="*/ 244 w 1146"/>
              <a:gd name="T83" fmla="*/ 960 h 1088"/>
              <a:gd name="T84" fmla="*/ 320 w 1146"/>
              <a:gd name="T85" fmla="*/ 992 h 1088"/>
              <a:gd name="T86" fmla="*/ 396 w 1146"/>
              <a:gd name="T87" fmla="*/ 1024 h 1088"/>
              <a:gd name="T88" fmla="*/ 522 w 1146"/>
              <a:gd name="T89" fmla="*/ 1056 h 1088"/>
              <a:gd name="T90" fmla="*/ 607 w 1146"/>
              <a:gd name="T91" fmla="*/ 1088 h 1088"/>
              <a:gd name="T92" fmla="*/ 632 w 1146"/>
              <a:gd name="T93" fmla="*/ 1080 h 1088"/>
              <a:gd name="T94" fmla="*/ 623 w 1146"/>
              <a:gd name="T95" fmla="*/ 1032 h 1088"/>
              <a:gd name="T96" fmla="*/ 649 w 1146"/>
              <a:gd name="T97" fmla="*/ 968 h 1088"/>
              <a:gd name="T98" fmla="*/ 716 w 1146"/>
              <a:gd name="T99" fmla="*/ 928 h 1088"/>
              <a:gd name="T100" fmla="*/ 842 w 1146"/>
              <a:gd name="T101" fmla="*/ 952 h 1088"/>
              <a:gd name="T102" fmla="*/ 910 w 1146"/>
              <a:gd name="T103" fmla="*/ 984 h 1088"/>
              <a:gd name="T104" fmla="*/ 960 w 1146"/>
              <a:gd name="T105" fmla="*/ 976 h 1088"/>
              <a:gd name="T106" fmla="*/ 977 w 1146"/>
              <a:gd name="T107" fmla="*/ 960 h 1088"/>
              <a:gd name="T108" fmla="*/ 1070 w 1146"/>
              <a:gd name="T109" fmla="*/ 904 h 1088"/>
              <a:gd name="T110" fmla="*/ 1011 w 1146"/>
              <a:gd name="T111" fmla="*/ 832 h 1088"/>
              <a:gd name="T112" fmla="*/ 994 w 1146"/>
              <a:gd name="T113" fmla="*/ 744 h 1088"/>
              <a:gd name="T114" fmla="*/ 1019 w 1146"/>
              <a:gd name="T115" fmla="*/ 656 h 1088"/>
              <a:gd name="T116" fmla="*/ 1019 w 1146"/>
              <a:gd name="T117" fmla="*/ 632 h 108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146" h="1088">
                <a:moveTo>
                  <a:pt x="1011" y="616"/>
                </a:moveTo>
                <a:lnTo>
                  <a:pt x="969" y="600"/>
                </a:lnTo>
                <a:lnTo>
                  <a:pt x="935" y="616"/>
                </a:lnTo>
                <a:lnTo>
                  <a:pt x="944" y="584"/>
                </a:lnTo>
                <a:lnTo>
                  <a:pt x="977" y="544"/>
                </a:lnTo>
                <a:lnTo>
                  <a:pt x="986" y="520"/>
                </a:lnTo>
                <a:lnTo>
                  <a:pt x="1011" y="504"/>
                </a:lnTo>
                <a:lnTo>
                  <a:pt x="1019" y="472"/>
                </a:lnTo>
                <a:lnTo>
                  <a:pt x="1053" y="464"/>
                </a:lnTo>
                <a:lnTo>
                  <a:pt x="1087" y="448"/>
                </a:lnTo>
                <a:lnTo>
                  <a:pt x="1104" y="360"/>
                </a:lnTo>
                <a:lnTo>
                  <a:pt x="1112" y="320"/>
                </a:lnTo>
                <a:lnTo>
                  <a:pt x="1146" y="288"/>
                </a:lnTo>
                <a:lnTo>
                  <a:pt x="1095" y="272"/>
                </a:lnTo>
                <a:lnTo>
                  <a:pt x="1036" y="256"/>
                </a:lnTo>
                <a:lnTo>
                  <a:pt x="1011" y="248"/>
                </a:lnTo>
                <a:lnTo>
                  <a:pt x="986" y="216"/>
                </a:lnTo>
                <a:lnTo>
                  <a:pt x="927" y="208"/>
                </a:lnTo>
                <a:lnTo>
                  <a:pt x="868" y="168"/>
                </a:lnTo>
                <a:lnTo>
                  <a:pt x="851" y="136"/>
                </a:lnTo>
                <a:lnTo>
                  <a:pt x="809" y="144"/>
                </a:lnTo>
                <a:lnTo>
                  <a:pt x="809" y="112"/>
                </a:lnTo>
                <a:lnTo>
                  <a:pt x="767" y="96"/>
                </a:lnTo>
                <a:lnTo>
                  <a:pt x="767" y="88"/>
                </a:lnTo>
                <a:lnTo>
                  <a:pt x="733" y="72"/>
                </a:lnTo>
                <a:lnTo>
                  <a:pt x="708" y="48"/>
                </a:lnTo>
                <a:lnTo>
                  <a:pt x="682" y="16"/>
                </a:lnTo>
                <a:lnTo>
                  <a:pt x="666" y="0"/>
                </a:lnTo>
                <a:lnTo>
                  <a:pt x="623" y="8"/>
                </a:lnTo>
                <a:lnTo>
                  <a:pt x="598" y="24"/>
                </a:lnTo>
                <a:lnTo>
                  <a:pt x="581" y="88"/>
                </a:lnTo>
                <a:lnTo>
                  <a:pt x="564" y="104"/>
                </a:lnTo>
                <a:lnTo>
                  <a:pt x="539" y="120"/>
                </a:lnTo>
                <a:lnTo>
                  <a:pt x="489" y="136"/>
                </a:lnTo>
                <a:lnTo>
                  <a:pt x="463" y="144"/>
                </a:lnTo>
                <a:lnTo>
                  <a:pt x="455" y="168"/>
                </a:lnTo>
                <a:lnTo>
                  <a:pt x="446" y="184"/>
                </a:lnTo>
                <a:lnTo>
                  <a:pt x="413" y="184"/>
                </a:lnTo>
                <a:lnTo>
                  <a:pt x="362" y="168"/>
                </a:lnTo>
                <a:lnTo>
                  <a:pt x="345" y="160"/>
                </a:lnTo>
                <a:lnTo>
                  <a:pt x="328" y="144"/>
                </a:lnTo>
                <a:lnTo>
                  <a:pt x="269" y="144"/>
                </a:lnTo>
                <a:lnTo>
                  <a:pt x="295" y="200"/>
                </a:lnTo>
                <a:lnTo>
                  <a:pt x="303" y="256"/>
                </a:lnTo>
                <a:lnTo>
                  <a:pt x="253" y="248"/>
                </a:lnTo>
                <a:lnTo>
                  <a:pt x="211" y="240"/>
                </a:lnTo>
                <a:lnTo>
                  <a:pt x="194" y="248"/>
                </a:lnTo>
                <a:lnTo>
                  <a:pt x="177" y="232"/>
                </a:lnTo>
                <a:lnTo>
                  <a:pt x="152" y="208"/>
                </a:lnTo>
                <a:lnTo>
                  <a:pt x="126" y="208"/>
                </a:lnTo>
                <a:lnTo>
                  <a:pt x="109" y="216"/>
                </a:lnTo>
                <a:lnTo>
                  <a:pt x="84" y="216"/>
                </a:lnTo>
                <a:lnTo>
                  <a:pt x="34" y="216"/>
                </a:lnTo>
                <a:lnTo>
                  <a:pt x="8" y="232"/>
                </a:lnTo>
                <a:lnTo>
                  <a:pt x="0" y="240"/>
                </a:lnTo>
                <a:lnTo>
                  <a:pt x="8" y="248"/>
                </a:lnTo>
                <a:lnTo>
                  <a:pt x="50" y="272"/>
                </a:lnTo>
                <a:lnTo>
                  <a:pt x="25" y="272"/>
                </a:lnTo>
                <a:lnTo>
                  <a:pt x="17" y="280"/>
                </a:lnTo>
                <a:lnTo>
                  <a:pt x="17" y="288"/>
                </a:lnTo>
                <a:lnTo>
                  <a:pt x="25" y="304"/>
                </a:lnTo>
                <a:lnTo>
                  <a:pt x="42" y="312"/>
                </a:lnTo>
                <a:lnTo>
                  <a:pt x="76" y="320"/>
                </a:lnTo>
                <a:lnTo>
                  <a:pt x="109" y="328"/>
                </a:lnTo>
                <a:lnTo>
                  <a:pt x="135" y="352"/>
                </a:lnTo>
                <a:lnTo>
                  <a:pt x="160" y="368"/>
                </a:lnTo>
                <a:lnTo>
                  <a:pt x="185" y="376"/>
                </a:lnTo>
                <a:lnTo>
                  <a:pt x="194" y="400"/>
                </a:lnTo>
                <a:lnTo>
                  <a:pt x="219" y="424"/>
                </a:lnTo>
                <a:lnTo>
                  <a:pt x="211" y="448"/>
                </a:lnTo>
                <a:lnTo>
                  <a:pt x="244" y="512"/>
                </a:lnTo>
                <a:lnTo>
                  <a:pt x="269" y="536"/>
                </a:lnTo>
                <a:lnTo>
                  <a:pt x="286" y="560"/>
                </a:lnTo>
                <a:lnTo>
                  <a:pt x="278" y="584"/>
                </a:lnTo>
                <a:lnTo>
                  <a:pt x="253" y="592"/>
                </a:lnTo>
                <a:lnTo>
                  <a:pt x="295" y="640"/>
                </a:lnTo>
                <a:lnTo>
                  <a:pt x="269" y="632"/>
                </a:lnTo>
                <a:lnTo>
                  <a:pt x="236" y="776"/>
                </a:lnTo>
                <a:lnTo>
                  <a:pt x="202" y="848"/>
                </a:lnTo>
                <a:lnTo>
                  <a:pt x="177" y="872"/>
                </a:lnTo>
                <a:lnTo>
                  <a:pt x="143" y="880"/>
                </a:lnTo>
                <a:lnTo>
                  <a:pt x="160" y="888"/>
                </a:lnTo>
                <a:lnTo>
                  <a:pt x="211" y="928"/>
                </a:lnTo>
                <a:lnTo>
                  <a:pt x="244" y="960"/>
                </a:lnTo>
                <a:lnTo>
                  <a:pt x="278" y="968"/>
                </a:lnTo>
                <a:lnTo>
                  <a:pt x="320" y="992"/>
                </a:lnTo>
                <a:lnTo>
                  <a:pt x="337" y="1016"/>
                </a:lnTo>
                <a:lnTo>
                  <a:pt x="396" y="1024"/>
                </a:lnTo>
                <a:lnTo>
                  <a:pt x="463" y="1032"/>
                </a:lnTo>
                <a:lnTo>
                  <a:pt x="522" y="1056"/>
                </a:lnTo>
                <a:lnTo>
                  <a:pt x="581" y="1072"/>
                </a:lnTo>
                <a:lnTo>
                  <a:pt x="607" y="1088"/>
                </a:lnTo>
                <a:lnTo>
                  <a:pt x="632" y="1080"/>
                </a:lnTo>
                <a:lnTo>
                  <a:pt x="640" y="1064"/>
                </a:lnTo>
                <a:lnTo>
                  <a:pt x="623" y="1032"/>
                </a:lnTo>
                <a:lnTo>
                  <a:pt x="632" y="992"/>
                </a:lnTo>
                <a:lnTo>
                  <a:pt x="649" y="968"/>
                </a:lnTo>
                <a:lnTo>
                  <a:pt x="682" y="944"/>
                </a:lnTo>
                <a:lnTo>
                  <a:pt x="716" y="928"/>
                </a:lnTo>
                <a:lnTo>
                  <a:pt x="750" y="928"/>
                </a:lnTo>
                <a:lnTo>
                  <a:pt x="842" y="952"/>
                </a:lnTo>
                <a:lnTo>
                  <a:pt x="876" y="968"/>
                </a:lnTo>
                <a:lnTo>
                  <a:pt x="910" y="984"/>
                </a:lnTo>
                <a:lnTo>
                  <a:pt x="944" y="984"/>
                </a:lnTo>
                <a:lnTo>
                  <a:pt x="960" y="976"/>
                </a:lnTo>
                <a:lnTo>
                  <a:pt x="969" y="968"/>
                </a:lnTo>
                <a:lnTo>
                  <a:pt x="977" y="960"/>
                </a:lnTo>
                <a:lnTo>
                  <a:pt x="1019" y="928"/>
                </a:lnTo>
                <a:lnTo>
                  <a:pt x="1070" y="904"/>
                </a:lnTo>
                <a:lnTo>
                  <a:pt x="1087" y="864"/>
                </a:lnTo>
                <a:lnTo>
                  <a:pt x="1011" y="832"/>
                </a:lnTo>
                <a:lnTo>
                  <a:pt x="1019" y="784"/>
                </a:lnTo>
                <a:lnTo>
                  <a:pt x="994" y="744"/>
                </a:lnTo>
                <a:lnTo>
                  <a:pt x="1036" y="720"/>
                </a:lnTo>
                <a:lnTo>
                  <a:pt x="1019" y="656"/>
                </a:lnTo>
                <a:lnTo>
                  <a:pt x="1036" y="656"/>
                </a:lnTo>
                <a:lnTo>
                  <a:pt x="1019" y="632"/>
                </a:lnTo>
                <a:lnTo>
                  <a:pt x="1011" y="616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8" name="Freeform 35"/>
          <p:cNvSpPr>
            <a:spLocks/>
          </p:cNvSpPr>
          <p:nvPr/>
        </p:nvSpPr>
        <p:spPr bwMode="auto">
          <a:xfrm>
            <a:off x="6103938" y="4297363"/>
            <a:ext cx="374650" cy="284162"/>
          </a:xfrm>
          <a:custGeom>
            <a:avLst/>
            <a:gdLst>
              <a:gd name="T0" fmla="*/ 278 w 328"/>
              <a:gd name="T1" fmla="*/ 184 h 232"/>
              <a:gd name="T2" fmla="*/ 286 w 328"/>
              <a:gd name="T3" fmla="*/ 168 h 232"/>
              <a:gd name="T4" fmla="*/ 311 w 328"/>
              <a:gd name="T5" fmla="*/ 160 h 232"/>
              <a:gd name="T6" fmla="*/ 328 w 328"/>
              <a:gd name="T7" fmla="*/ 144 h 232"/>
              <a:gd name="T8" fmla="*/ 328 w 328"/>
              <a:gd name="T9" fmla="*/ 112 h 232"/>
              <a:gd name="T10" fmla="*/ 303 w 328"/>
              <a:gd name="T11" fmla="*/ 88 h 232"/>
              <a:gd name="T12" fmla="*/ 269 w 328"/>
              <a:gd name="T13" fmla="*/ 72 h 232"/>
              <a:gd name="T14" fmla="*/ 278 w 328"/>
              <a:gd name="T15" fmla="*/ 48 h 232"/>
              <a:gd name="T16" fmla="*/ 261 w 328"/>
              <a:gd name="T17" fmla="*/ 24 h 232"/>
              <a:gd name="T18" fmla="*/ 219 w 328"/>
              <a:gd name="T19" fmla="*/ 16 h 232"/>
              <a:gd name="T20" fmla="*/ 168 w 328"/>
              <a:gd name="T21" fmla="*/ 8 h 232"/>
              <a:gd name="T22" fmla="*/ 134 w 328"/>
              <a:gd name="T23" fmla="*/ 24 h 232"/>
              <a:gd name="T24" fmla="*/ 101 w 328"/>
              <a:gd name="T25" fmla="*/ 16 h 232"/>
              <a:gd name="T26" fmla="*/ 75 w 328"/>
              <a:gd name="T27" fmla="*/ 0 h 232"/>
              <a:gd name="T28" fmla="*/ 42 w 328"/>
              <a:gd name="T29" fmla="*/ 16 h 232"/>
              <a:gd name="T30" fmla="*/ 0 w 328"/>
              <a:gd name="T31" fmla="*/ 24 h 232"/>
              <a:gd name="T32" fmla="*/ 16 w 328"/>
              <a:gd name="T33" fmla="*/ 40 h 232"/>
              <a:gd name="T34" fmla="*/ 42 w 328"/>
              <a:gd name="T35" fmla="*/ 72 h 232"/>
              <a:gd name="T36" fmla="*/ 67 w 328"/>
              <a:gd name="T37" fmla="*/ 96 h 232"/>
              <a:gd name="T38" fmla="*/ 101 w 328"/>
              <a:gd name="T39" fmla="*/ 112 h 232"/>
              <a:gd name="T40" fmla="*/ 101 w 328"/>
              <a:gd name="T41" fmla="*/ 120 h 232"/>
              <a:gd name="T42" fmla="*/ 143 w 328"/>
              <a:gd name="T43" fmla="*/ 136 h 232"/>
              <a:gd name="T44" fmla="*/ 143 w 328"/>
              <a:gd name="T45" fmla="*/ 168 h 232"/>
              <a:gd name="T46" fmla="*/ 185 w 328"/>
              <a:gd name="T47" fmla="*/ 160 h 232"/>
              <a:gd name="T48" fmla="*/ 202 w 328"/>
              <a:gd name="T49" fmla="*/ 192 h 232"/>
              <a:gd name="T50" fmla="*/ 261 w 328"/>
              <a:gd name="T51" fmla="*/ 232 h 232"/>
              <a:gd name="T52" fmla="*/ 278 w 328"/>
              <a:gd name="T53" fmla="*/ 232 h 232"/>
              <a:gd name="T54" fmla="*/ 278 w 328"/>
              <a:gd name="T55" fmla="*/ 208 h 232"/>
              <a:gd name="T56" fmla="*/ 278 w 328"/>
              <a:gd name="T57" fmla="*/ 184 h 23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328" h="232">
                <a:moveTo>
                  <a:pt x="278" y="184"/>
                </a:moveTo>
                <a:lnTo>
                  <a:pt x="286" y="168"/>
                </a:lnTo>
                <a:lnTo>
                  <a:pt x="311" y="160"/>
                </a:lnTo>
                <a:lnTo>
                  <a:pt x="328" y="144"/>
                </a:lnTo>
                <a:lnTo>
                  <a:pt x="328" y="112"/>
                </a:lnTo>
                <a:lnTo>
                  <a:pt x="303" y="88"/>
                </a:lnTo>
                <a:lnTo>
                  <a:pt x="269" y="72"/>
                </a:lnTo>
                <a:lnTo>
                  <a:pt x="278" y="48"/>
                </a:lnTo>
                <a:lnTo>
                  <a:pt x="261" y="24"/>
                </a:lnTo>
                <a:lnTo>
                  <a:pt x="219" y="16"/>
                </a:lnTo>
                <a:lnTo>
                  <a:pt x="168" y="8"/>
                </a:lnTo>
                <a:lnTo>
                  <a:pt x="134" y="24"/>
                </a:lnTo>
                <a:lnTo>
                  <a:pt x="101" y="16"/>
                </a:lnTo>
                <a:lnTo>
                  <a:pt x="75" y="0"/>
                </a:lnTo>
                <a:lnTo>
                  <a:pt x="42" y="16"/>
                </a:lnTo>
                <a:lnTo>
                  <a:pt x="0" y="24"/>
                </a:lnTo>
                <a:lnTo>
                  <a:pt x="16" y="40"/>
                </a:lnTo>
                <a:lnTo>
                  <a:pt x="42" y="72"/>
                </a:lnTo>
                <a:lnTo>
                  <a:pt x="67" y="96"/>
                </a:lnTo>
                <a:lnTo>
                  <a:pt x="101" y="112"/>
                </a:lnTo>
                <a:lnTo>
                  <a:pt x="101" y="120"/>
                </a:lnTo>
                <a:lnTo>
                  <a:pt x="143" y="136"/>
                </a:lnTo>
                <a:lnTo>
                  <a:pt x="143" y="168"/>
                </a:lnTo>
                <a:lnTo>
                  <a:pt x="185" y="160"/>
                </a:lnTo>
                <a:lnTo>
                  <a:pt x="202" y="192"/>
                </a:lnTo>
                <a:lnTo>
                  <a:pt x="261" y="232"/>
                </a:lnTo>
                <a:lnTo>
                  <a:pt x="278" y="232"/>
                </a:lnTo>
                <a:lnTo>
                  <a:pt x="278" y="208"/>
                </a:lnTo>
                <a:lnTo>
                  <a:pt x="278" y="184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9" name="Freeform 36"/>
          <p:cNvSpPr>
            <a:spLocks/>
          </p:cNvSpPr>
          <p:nvPr/>
        </p:nvSpPr>
        <p:spPr bwMode="auto">
          <a:xfrm>
            <a:off x="6421438" y="4494213"/>
            <a:ext cx="68262" cy="96837"/>
          </a:xfrm>
          <a:custGeom>
            <a:avLst/>
            <a:gdLst>
              <a:gd name="T0" fmla="*/ 25 w 59"/>
              <a:gd name="T1" fmla="*/ 24 h 80"/>
              <a:gd name="T2" fmla="*/ 25 w 59"/>
              <a:gd name="T3" fmla="*/ 0 h 80"/>
              <a:gd name="T4" fmla="*/ 8 w 59"/>
              <a:gd name="T5" fmla="*/ 8 h 80"/>
              <a:gd name="T6" fmla="*/ 0 w 59"/>
              <a:gd name="T7" fmla="*/ 24 h 80"/>
              <a:gd name="T8" fmla="*/ 0 w 59"/>
              <a:gd name="T9" fmla="*/ 48 h 80"/>
              <a:gd name="T10" fmla="*/ 0 w 59"/>
              <a:gd name="T11" fmla="*/ 72 h 80"/>
              <a:gd name="T12" fmla="*/ 42 w 59"/>
              <a:gd name="T13" fmla="*/ 80 h 80"/>
              <a:gd name="T14" fmla="*/ 59 w 59"/>
              <a:gd name="T15" fmla="*/ 48 h 80"/>
              <a:gd name="T16" fmla="*/ 25 w 59"/>
              <a:gd name="T17" fmla="*/ 24 h 8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9" h="80">
                <a:moveTo>
                  <a:pt x="25" y="24"/>
                </a:moveTo>
                <a:lnTo>
                  <a:pt x="25" y="0"/>
                </a:lnTo>
                <a:lnTo>
                  <a:pt x="8" y="8"/>
                </a:lnTo>
                <a:lnTo>
                  <a:pt x="0" y="24"/>
                </a:lnTo>
                <a:lnTo>
                  <a:pt x="0" y="48"/>
                </a:lnTo>
                <a:lnTo>
                  <a:pt x="0" y="72"/>
                </a:lnTo>
                <a:lnTo>
                  <a:pt x="42" y="80"/>
                </a:lnTo>
                <a:lnTo>
                  <a:pt x="59" y="48"/>
                </a:lnTo>
                <a:lnTo>
                  <a:pt x="25" y="24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40" name="Freeform 37"/>
          <p:cNvSpPr>
            <a:spLocks/>
          </p:cNvSpPr>
          <p:nvPr/>
        </p:nvSpPr>
        <p:spPr bwMode="auto">
          <a:xfrm>
            <a:off x="6189663" y="4003675"/>
            <a:ext cx="385762" cy="392113"/>
          </a:xfrm>
          <a:custGeom>
            <a:avLst/>
            <a:gdLst>
              <a:gd name="T0" fmla="*/ 236 w 337"/>
              <a:gd name="T1" fmla="*/ 280 h 320"/>
              <a:gd name="T2" fmla="*/ 236 w 337"/>
              <a:gd name="T3" fmla="*/ 232 h 320"/>
              <a:gd name="T4" fmla="*/ 236 w 337"/>
              <a:gd name="T5" fmla="*/ 200 h 320"/>
              <a:gd name="T6" fmla="*/ 287 w 337"/>
              <a:gd name="T7" fmla="*/ 192 h 320"/>
              <a:gd name="T8" fmla="*/ 287 w 337"/>
              <a:gd name="T9" fmla="*/ 168 h 320"/>
              <a:gd name="T10" fmla="*/ 312 w 337"/>
              <a:gd name="T11" fmla="*/ 160 h 320"/>
              <a:gd name="T12" fmla="*/ 321 w 337"/>
              <a:gd name="T13" fmla="*/ 128 h 320"/>
              <a:gd name="T14" fmla="*/ 295 w 337"/>
              <a:gd name="T15" fmla="*/ 104 h 320"/>
              <a:gd name="T16" fmla="*/ 321 w 337"/>
              <a:gd name="T17" fmla="*/ 96 h 320"/>
              <a:gd name="T18" fmla="*/ 337 w 337"/>
              <a:gd name="T19" fmla="*/ 56 h 320"/>
              <a:gd name="T20" fmla="*/ 329 w 337"/>
              <a:gd name="T21" fmla="*/ 16 h 320"/>
              <a:gd name="T22" fmla="*/ 321 w 337"/>
              <a:gd name="T23" fmla="*/ 16 h 320"/>
              <a:gd name="T24" fmla="*/ 304 w 337"/>
              <a:gd name="T25" fmla="*/ 0 h 320"/>
              <a:gd name="T26" fmla="*/ 278 w 337"/>
              <a:gd name="T27" fmla="*/ 0 h 320"/>
              <a:gd name="T28" fmla="*/ 219 w 337"/>
              <a:gd name="T29" fmla="*/ 16 h 320"/>
              <a:gd name="T30" fmla="*/ 203 w 337"/>
              <a:gd name="T31" fmla="*/ 24 h 320"/>
              <a:gd name="T32" fmla="*/ 194 w 337"/>
              <a:gd name="T33" fmla="*/ 48 h 320"/>
              <a:gd name="T34" fmla="*/ 203 w 337"/>
              <a:gd name="T35" fmla="*/ 72 h 320"/>
              <a:gd name="T36" fmla="*/ 219 w 337"/>
              <a:gd name="T37" fmla="*/ 96 h 320"/>
              <a:gd name="T38" fmla="*/ 228 w 337"/>
              <a:gd name="T39" fmla="*/ 112 h 320"/>
              <a:gd name="T40" fmla="*/ 211 w 337"/>
              <a:gd name="T41" fmla="*/ 128 h 320"/>
              <a:gd name="T42" fmla="*/ 186 w 337"/>
              <a:gd name="T43" fmla="*/ 136 h 320"/>
              <a:gd name="T44" fmla="*/ 160 w 337"/>
              <a:gd name="T45" fmla="*/ 120 h 320"/>
              <a:gd name="T46" fmla="*/ 169 w 337"/>
              <a:gd name="T47" fmla="*/ 72 h 320"/>
              <a:gd name="T48" fmla="*/ 160 w 337"/>
              <a:gd name="T49" fmla="*/ 56 h 320"/>
              <a:gd name="T50" fmla="*/ 152 w 337"/>
              <a:gd name="T51" fmla="*/ 32 h 320"/>
              <a:gd name="T52" fmla="*/ 110 w 337"/>
              <a:gd name="T53" fmla="*/ 128 h 320"/>
              <a:gd name="T54" fmla="*/ 76 w 337"/>
              <a:gd name="T55" fmla="*/ 168 h 320"/>
              <a:gd name="T56" fmla="*/ 68 w 337"/>
              <a:gd name="T57" fmla="*/ 216 h 320"/>
              <a:gd name="T58" fmla="*/ 42 w 337"/>
              <a:gd name="T59" fmla="*/ 216 h 320"/>
              <a:gd name="T60" fmla="*/ 34 w 337"/>
              <a:gd name="T61" fmla="*/ 216 h 320"/>
              <a:gd name="T62" fmla="*/ 26 w 337"/>
              <a:gd name="T63" fmla="*/ 232 h 320"/>
              <a:gd name="T64" fmla="*/ 0 w 337"/>
              <a:gd name="T65" fmla="*/ 240 h 320"/>
              <a:gd name="T66" fmla="*/ 26 w 337"/>
              <a:gd name="T67" fmla="*/ 256 h 320"/>
              <a:gd name="T68" fmla="*/ 59 w 337"/>
              <a:gd name="T69" fmla="*/ 264 h 320"/>
              <a:gd name="T70" fmla="*/ 93 w 337"/>
              <a:gd name="T71" fmla="*/ 248 h 320"/>
              <a:gd name="T72" fmla="*/ 144 w 337"/>
              <a:gd name="T73" fmla="*/ 256 h 320"/>
              <a:gd name="T74" fmla="*/ 186 w 337"/>
              <a:gd name="T75" fmla="*/ 264 h 320"/>
              <a:gd name="T76" fmla="*/ 203 w 337"/>
              <a:gd name="T77" fmla="*/ 288 h 320"/>
              <a:gd name="T78" fmla="*/ 194 w 337"/>
              <a:gd name="T79" fmla="*/ 312 h 320"/>
              <a:gd name="T80" fmla="*/ 219 w 337"/>
              <a:gd name="T81" fmla="*/ 320 h 320"/>
              <a:gd name="T82" fmla="*/ 219 w 337"/>
              <a:gd name="T83" fmla="*/ 296 h 320"/>
              <a:gd name="T84" fmla="*/ 236 w 337"/>
              <a:gd name="T85" fmla="*/ 280 h 32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337" h="320">
                <a:moveTo>
                  <a:pt x="236" y="280"/>
                </a:moveTo>
                <a:lnTo>
                  <a:pt x="236" y="232"/>
                </a:lnTo>
                <a:lnTo>
                  <a:pt x="236" y="200"/>
                </a:lnTo>
                <a:lnTo>
                  <a:pt x="287" y="192"/>
                </a:lnTo>
                <a:lnTo>
                  <a:pt x="287" y="168"/>
                </a:lnTo>
                <a:lnTo>
                  <a:pt x="312" y="160"/>
                </a:lnTo>
                <a:lnTo>
                  <a:pt x="321" y="128"/>
                </a:lnTo>
                <a:lnTo>
                  <a:pt x="295" y="104"/>
                </a:lnTo>
                <a:lnTo>
                  <a:pt x="321" y="96"/>
                </a:lnTo>
                <a:lnTo>
                  <a:pt x="337" y="56"/>
                </a:lnTo>
                <a:lnTo>
                  <a:pt x="329" y="16"/>
                </a:lnTo>
                <a:lnTo>
                  <a:pt x="321" y="16"/>
                </a:lnTo>
                <a:lnTo>
                  <a:pt x="304" y="0"/>
                </a:lnTo>
                <a:lnTo>
                  <a:pt x="278" y="0"/>
                </a:lnTo>
                <a:lnTo>
                  <a:pt x="219" y="16"/>
                </a:lnTo>
                <a:lnTo>
                  <a:pt x="203" y="24"/>
                </a:lnTo>
                <a:lnTo>
                  <a:pt x="194" y="48"/>
                </a:lnTo>
                <a:lnTo>
                  <a:pt x="203" y="72"/>
                </a:lnTo>
                <a:lnTo>
                  <a:pt x="219" y="96"/>
                </a:lnTo>
                <a:lnTo>
                  <a:pt x="228" y="112"/>
                </a:lnTo>
                <a:lnTo>
                  <a:pt x="211" y="128"/>
                </a:lnTo>
                <a:lnTo>
                  <a:pt x="186" y="136"/>
                </a:lnTo>
                <a:lnTo>
                  <a:pt x="160" y="120"/>
                </a:lnTo>
                <a:lnTo>
                  <a:pt x="169" y="72"/>
                </a:lnTo>
                <a:lnTo>
                  <a:pt x="160" y="56"/>
                </a:lnTo>
                <a:lnTo>
                  <a:pt x="152" y="32"/>
                </a:lnTo>
                <a:lnTo>
                  <a:pt x="110" y="128"/>
                </a:lnTo>
                <a:lnTo>
                  <a:pt x="76" y="168"/>
                </a:lnTo>
                <a:lnTo>
                  <a:pt x="68" y="216"/>
                </a:lnTo>
                <a:lnTo>
                  <a:pt x="42" y="216"/>
                </a:lnTo>
                <a:lnTo>
                  <a:pt x="34" y="216"/>
                </a:lnTo>
                <a:lnTo>
                  <a:pt x="26" y="232"/>
                </a:lnTo>
                <a:lnTo>
                  <a:pt x="0" y="240"/>
                </a:lnTo>
                <a:lnTo>
                  <a:pt x="26" y="256"/>
                </a:lnTo>
                <a:lnTo>
                  <a:pt x="59" y="264"/>
                </a:lnTo>
                <a:lnTo>
                  <a:pt x="93" y="248"/>
                </a:lnTo>
                <a:lnTo>
                  <a:pt x="144" y="256"/>
                </a:lnTo>
                <a:lnTo>
                  <a:pt x="186" y="264"/>
                </a:lnTo>
                <a:lnTo>
                  <a:pt x="203" y="288"/>
                </a:lnTo>
                <a:lnTo>
                  <a:pt x="194" y="312"/>
                </a:lnTo>
                <a:lnTo>
                  <a:pt x="219" y="320"/>
                </a:lnTo>
                <a:lnTo>
                  <a:pt x="219" y="296"/>
                </a:lnTo>
                <a:lnTo>
                  <a:pt x="236" y="280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41" name="Freeform 38"/>
          <p:cNvSpPr>
            <a:spLocks/>
          </p:cNvSpPr>
          <p:nvPr/>
        </p:nvSpPr>
        <p:spPr bwMode="auto">
          <a:xfrm>
            <a:off x="6421438" y="4494213"/>
            <a:ext cx="68262" cy="96837"/>
          </a:xfrm>
          <a:custGeom>
            <a:avLst/>
            <a:gdLst>
              <a:gd name="T0" fmla="*/ 25 w 59"/>
              <a:gd name="T1" fmla="*/ 24 h 80"/>
              <a:gd name="T2" fmla="*/ 25 w 59"/>
              <a:gd name="T3" fmla="*/ 0 h 80"/>
              <a:gd name="T4" fmla="*/ 8 w 59"/>
              <a:gd name="T5" fmla="*/ 8 h 80"/>
              <a:gd name="T6" fmla="*/ 0 w 59"/>
              <a:gd name="T7" fmla="*/ 24 h 80"/>
              <a:gd name="T8" fmla="*/ 0 w 59"/>
              <a:gd name="T9" fmla="*/ 48 h 80"/>
              <a:gd name="T10" fmla="*/ 0 w 59"/>
              <a:gd name="T11" fmla="*/ 72 h 80"/>
              <a:gd name="T12" fmla="*/ 42 w 59"/>
              <a:gd name="T13" fmla="*/ 80 h 80"/>
              <a:gd name="T14" fmla="*/ 59 w 59"/>
              <a:gd name="T15" fmla="*/ 48 h 80"/>
              <a:gd name="T16" fmla="*/ 25 w 59"/>
              <a:gd name="T17" fmla="*/ 24 h 8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9" h="80">
                <a:moveTo>
                  <a:pt x="25" y="24"/>
                </a:moveTo>
                <a:lnTo>
                  <a:pt x="25" y="0"/>
                </a:lnTo>
                <a:lnTo>
                  <a:pt x="8" y="8"/>
                </a:lnTo>
                <a:lnTo>
                  <a:pt x="0" y="24"/>
                </a:lnTo>
                <a:lnTo>
                  <a:pt x="0" y="48"/>
                </a:lnTo>
                <a:lnTo>
                  <a:pt x="0" y="72"/>
                </a:lnTo>
                <a:lnTo>
                  <a:pt x="42" y="80"/>
                </a:lnTo>
                <a:lnTo>
                  <a:pt x="59" y="48"/>
                </a:lnTo>
                <a:lnTo>
                  <a:pt x="25" y="24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42" name="Freeform 39"/>
          <p:cNvSpPr>
            <a:spLocks/>
          </p:cNvSpPr>
          <p:nvPr/>
        </p:nvSpPr>
        <p:spPr bwMode="auto">
          <a:xfrm>
            <a:off x="6189663" y="4003675"/>
            <a:ext cx="385762" cy="392113"/>
          </a:xfrm>
          <a:custGeom>
            <a:avLst/>
            <a:gdLst>
              <a:gd name="T0" fmla="*/ 236 w 337"/>
              <a:gd name="T1" fmla="*/ 280 h 320"/>
              <a:gd name="T2" fmla="*/ 236 w 337"/>
              <a:gd name="T3" fmla="*/ 232 h 320"/>
              <a:gd name="T4" fmla="*/ 236 w 337"/>
              <a:gd name="T5" fmla="*/ 200 h 320"/>
              <a:gd name="T6" fmla="*/ 287 w 337"/>
              <a:gd name="T7" fmla="*/ 192 h 320"/>
              <a:gd name="T8" fmla="*/ 287 w 337"/>
              <a:gd name="T9" fmla="*/ 168 h 320"/>
              <a:gd name="T10" fmla="*/ 312 w 337"/>
              <a:gd name="T11" fmla="*/ 160 h 320"/>
              <a:gd name="T12" fmla="*/ 321 w 337"/>
              <a:gd name="T13" fmla="*/ 128 h 320"/>
              <a:gd name="T14" fmla="*/ 295 w 337"/>
              <a:gd name="T15" fmla="*/ 104 h 320"/>
              <a:gd name="T16" fmla="*/ 321 w 337"/>
              <a:gd name="T17" fmla="*/ 96 h 320"/>
              <a:gd name="T18" fmla="*/ 337 w 337"/>
              <a:gd name="T19" fmla="*/ 56 h 320"/>
              <a:gd name="T20" fmla="*/ 329 w 337"/>
              <a:gd name="T21" fmla="*/ 16 h 320"/>
              <a:gd name="T22" fmla="*/ 321 w 337"/>
              <a:gd name="T23" fmla="*/ 16 h 320"/>
              <a:gd name="T24" fmla="*/ 304 w 337"/>
              <a:gd name="T25" fmla="*/ 0 h 320"/>
              <a:gd name="T26" fmla="*/ 278 w 337"/>
              <a:gd name="T27" fmla="*/ 0 h 320"/>
              <a:gd name="T28" fmla="*/ 219 w 337"/>
              <a:gd name="T29" fmla="*/ 16 h 320"/>
              <a:gd name="T30" fmla="*/ 203 w 337"/>
              <a:gd name="T31" fmla="*/ 24 h 320"/>
              <a:gd name="T32" fmla="*/ 194 w 337"/>
              <a:gd name="T33" fmla="*/ 48 h 320"/>
              <a:gd name="T34" fmla="*/ 203 w 337"/>
              <a:gd name="T35" fmla="*/ 72 h 320"/>
              <a:gd name="T36" fmla="*/ 219 w 337"/>
              <a:gd name="T37" fmla="*/ 96 h 320"/>
              <a:gd name="T38" fmla="*/ 228 w 337"/>
              <a:gd name="T39" fmla="*/ 112 h 320"/>
              <a:gd name="T40" fmla="*/ 211 w 337"/>
              <a:gd name="T41" fmla="*/ 128 h 320"/>
              <a:gd name="T42" fmla="*/ 186 w 337"/>
              <a:gd name="T43" fmla="*/ 136 h 320"/>
              <a:gd name="T44" fmla="*/ 160 w 337"/>
              <a:gd name="T45" fmla="*/ 120 h 320"/>
              <a:gd name="T46" fmla="*/ 169 w 337"/>
              <a:gd name="T47" fmla="*/ 72 h 320"/>
              <a:gd name="T48" fmla="*/ 160 w 337"/>
              <a:gd name="T49" fmla="*/ 56 h 320"/>
              <a:gd name="T50" fmla="*/ 152 w 337"/>
              <a:gd name="T51" fmla="*/ 32 h 320"/>
              <a:gd name="T52" fmla="*/ 110 w 337"/>
              <a:gd name="T53" fmla="*/ 128 h 320"/>
              <a:gd name="T54" fmla="*/ 76 w 337"/>
              <a:gd name="T55" fmla="*/ 168 h 320"/>
              <a:gd name="T56" fmla="*/ 68 w 337"/>
              <a:gd name="T57" fmla="*/ 216 h 320"/>
              <a:gd name="T58" fmla="*/ 42 w 337"/>
              <a:gd name="T59" fmla="*/ 216 h 320"/>
              <a:gd name="T60" fmla="*/ 34 w 337"/>
              <a:gd name="T61" fmla="*/ 216 h 320"/>
              <a:gd name="T62" fmla="*/ 26 w 337"/>
              <a:gd name="T63" fmla="*/ 232 h 320"/>
              <a:gd name="T64" fmla="*/ 0 w 337"/>
              <a:gd name="T65" fmla="*/ 240 h 320"/>
              <a:gd name="T66" fmla="*/ 26 w 337"/>
              <a:gd name="T67" fmla="*/ 256 h 320"/>
              <a:gd name="T68" fmla="*/ 59 w 337"/>
              <a:gd name="T69" fmla="*/ 264 h 320"/>
              <a:gd name="T70" fmla="*/ 93 w 337"/>
              <a:gd name="T71" fmla="*/ 248 h 320"/>
              <a:gd name="T72" fmla="*/ 144 w 337"/>
              <a:gd name="T73" fmla="*/ 256 h 320"/>
              <a:gd name="T74" fmla="*/ 186 w 337"/>
              <a:gd name="T75" fmla="*/ 264 h 320"/>
              <a:gd name="T76" fmla="*/ 203 w 337"/>
              <a:gd name="T77" fmla="*/ 288 h 320"/>
              <a:gd name="T78" fmla="*/ 194 w 337"/>
              <a:gd name="T79" fmla="*/ 312 h 320"/>
              <a:gd name="T80" fmla="*/ 219 w 337"/>
              <a:gd name="T81" fmla="*/ 320 h 320"/>
              <a:gd name="T82" fmla="*/ 219 w 337"/>
              <a:gd name="T83" fmla="*/ 296 h 320"/>
              <a:gd name="T84" fmla="*/ 236 w 337"/>
              <a:gd name="T85" fmla="*/ 280 h 32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337" h="320">
                <a:moveTo>
                  <a:pt x="236" y="280"/>
                </a:moveTo>
                <a:lnTo>
                  <a:pt x="236" y="232"/>
                </a:lnTo>
                <a:lnTo>
                  <a:pt x="236" y="200"/>
                </a:lnTo>
                <a:lnTo>
                  <a:pt x="287" y="192"/>
                </a:lnTo>
                <a:lnTo>
                  <a:pt x="287" y="168"/>
                </a:lnTo>
                <a:lnTo>
                  <a:pt x="312" y="160"/>
                </a:lnTo>
                <a:lnTo>
                  <a:pt x="321" y="128"/>
                </a:lnTo>
                <a:lnTo>
                  <a:pt x="295" y="104"/>
                </a:lnTo>
                <a:lnTo>
                  <a:pt x="321" y="96"/>
                </a:lnTo>
                <a:lnTo>
                  <a:pt x="337" y="56"/>
                </a:lnTo>
                <a:lnTo>
                  <a:pt x="329" y="16"/>
                </a:lnTo>
                <a:lnTo>
                  <a:pt x="321" y="16"/>
                </a:lnTo>
                <a:lnTo>
                  <a:pt x="304" y="0"/>
                </a:lnTo>
                <a:lnTo>
                  <a:pt x="278" y="0"/>
                </a:lnTo>
                <a:lnTo>
                  <a:pt x="219" y="16"/>
                </a:lnTo>
                <a:lnTo>
                  <a:pt x="203" y="24"/>
                </a:lnTo>
                <a:lnTo>
                  <a:pt x="194" y="48"/>
                </a:lnTo>
                <a:lnTo>
                  <a:pt x="203" y="72"/>
                </a:lnTo>
                <a:lnTo>
                  <a:pt x="219" y="96"/>
                </a:lnTo>
                <a:lnTo>
                  <a:pt x="228" y="112"/>
                </a:lnTo>
                <a:lnTo>
                  <a:pt x="211" y="128"/>
                </a:lnTo>
                <a:lnTo>
                  <a:pt x="186" y="136"/>
                </a:lnTo>
                <a:lnTo>
                  <a:pt x="160" y="120"/>
                </a:lnTo>
                <a:lnTo>
                  <a:pt x="169" y="72"/>
                </a:lnTo>
                <a:lnTo>
                  <a:pt x="160" y="56"/>
                </a:lnTo>
                <a:lnTo>
                  <a:pt x="152" y="32"/>
                </a:lnTo>
                <a:lnTo>
                  <a:pt x="110" y="128"/>
                </a:lnTo>
                <a:lnTo>
                  <a:pt x="76" y="168"/>
                </a:lnTo>
                <a:lnTo>
                  <a:pt x="68" y="216"/>
                </a:lnTo>
                <a:lnTo>
                  <a:pt x="42" y="216"/>
                </a:lnTo>
                <a:lnTo>
                  <a:pt x="34" y="216"/>
                </a:lnTo>
                <a:lnTo>
                  <a:pt x="26" y="232"/>
                </a:lnTo>
                <a:lnTo>
                  <a:pt x="0" y="240"/>
                </a:lnTo>
                <a:lnTo>
                  <a:pt x="26" y="256"/>
                </a:lnTo>
                <a:lnTo>
                  <a:pt x="59" y="264"/>
                </a:lnTo>
                <a:lnTo>
                  <a:pt x="93" y="248"/>
                </a:lnTo>
                <a:lnTo>
                  <a:pt x="144" y="256"/>
                </a:lnTo>
                <a:lnTo>
                  <a:pt x="186" y="264"/>
                </a:lnTo>
                <a:lnTo>
                  <a:pt x="203" y="288"/>
                </a:lnTo>
                <a:lnTo>
                  <a:pt x="194" y="312"/>
                </a:lnTo>
                <a:lnTo>
                  <a:pt x="219" y="320"/>
                </a:lnTo>
                <a:lnTo>
                  <a:pt x="219" y="296"/>
                </a:lnTo>
                <a:lnTo>
                  <a:pt x="236" y="280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43" name="Freeform 40"/>
          <p:cNvSpPr>
            <a:spLocks/>
          </p:cNvSpPr>
          <p:nvPr/>
        </p:nvSpPr>
        <p:spPr bwMode="auto">
          <a:xfrm>
            <a:off x="6662738" y="3406775"/>
            <a:ext cx="241300" cy="420688"/>
          </a:xfrm>
          <a:custGeom>
            <a:avLst/>
            <a:gdLst>
              <a:gd name="T0" fmla="*/ 143 w 211"/>
              <a:gd name="T1" fmla="*/ 344 h 344"/>
              <a:gd name="T2" fmla="*/ 118 w 211"/>
              <a:gd name="T3" fmla="*/ 312 h 344"/>
              <a:gd name="T4" fmla="*/ 143 w 211"/>
              <a:gd name="T5" fmla="*/ 312 h 344"/>
              <a:gd name="T6" fmla="*/ 127 w 211"/>
              <a:gd name="T7" fmla="*/ 280 h 344"/>
              <a:gd name="T8" fmla="*/ 127 w 211"/>
              <a:gd name="T9" fmla="*/ 248 h 344"/>
              <a:gd name="T10" fmla="*/ 169 w 211"/>
              <a:gd name="T11" fmla="*/ 184 h 344"/>
              <a:gd name="T12" fmla="*/ 186 w 211"/>
              <a:gd name="T13" fmla="*/ 192 h 344"/>
              <a:gd name="T14" fmla="*/ 211 w 211"/>
              <a:gd name="T15" fmla="*/ 136 h 344"/>
              <a:gd name="T16" fmla="*/ 177 w 211"/>
              <a:gd name="T17" fmla="*/ 112 h 344"/>
              <a:gd name="T18" fmla="*/ 169 w 211"/>
              <a:gd name="T19" fmla="*/ 72 h 344"/>
              <a:gd name="T20" fmla="*/ 177 w 211"/>
              <a:gd name="T21" fmla="*/ 24 h 344"/>
              <a:gd name="T22" fmla="*/ 177 w 211"/>
              <a:gd name="T23" fmla="*/ 8 h 344"/>
              <a:gd name="T24" fmla="*/ 160 w 211"/>
              <a:gd name="T25" fmla="*/ 0 h 344"/>
              <a:gd name="T26" fmla="*/ 135 w 211"/>
              <a:gd name="T27" fmla="*/ 8 h 344"/>
              <a:gd name="T28" fmla="*/ 127 w 211"/>
              <a:gd name="T29" fmla="*/ 24 h 344"/>
              <a:gd name="T30" fmla="*/ 101 w 211"/>
              <a:gd name="T31" fmla="*/ 40 h 344"/>
              <a:gd name="T32" fmla="*/ 76 w 211"/>
              <a:gd name="T33" fmla="*/ 48 h 344"/>
              <a:gd name="T34" fmla="*/ 51 w 211"/>
              <a:gd name="T35" fmla="*/ 56 h 344"/>
              <a:gd name="T36" fmla="*/ 34 w 211"/>
              <a:gd name="T37" fmla="*/ 72 h 344"/>
              <a:gd name="T38" fmla="*/ 26 w 211"/>
              <a:gd name="T39" fmla="*/ 96 h 344"/>
              <a:gd name="T40" fmla="*/ 42 w 211"/>
              <a:gd name="T41" fmla="*/ 112 h 344"/>
              <a:gd name="T42" fmla="*/ 17 w 211"/>
              <a:gd name="T43" fmla="*/ 120 h 344"/>
              <a:gd name="T44" fmla="*/ 9 w 211"/>
              <a:gd name="T45" fmla="*/ 144 h 344"/>
              <a:gd name="T46" fmla="*/ 9 w 211"/>
              <a:gd name="T47" fmla="*/ 168 h 344"/>
              <a:gd name="T48" fmla="*/ 26 w 211"/>
              <a:gd name="T49" fmla="*/ 192 h 344"/>
              <a:gd name="T50" fmla="*/ 0 w 211"/>
              <a:gd name="T51" fmla="*/ 208 h 344"/>
              <a:gd name="T52" fmla="*/ 0 w 211"/>
              <a:gd name="T53" fmla="*/ 224 h 344"/>
              <a:gd name="T54" fmla="*/ 26 w 211"/>
              <a:gd name="T55" fmla="*/ 272 h 344"/>
              <a:gd name="T56" fmla="*/ 42 w 211"/>
              <a:gd name="T57" fmla="*/ 256 h 344"/>
              <a:gd name="T58" fmla="*/ 51 w 211"/>
              <a:gd name="T59" fmla="*/ 304 h 344"/>
              <a:gd name="T60" fmla="*/ 59 w 211"/>
              <a:gd name="T61" fmla="*/ 328 h 344"/>
              <a:gd name="T62" fmla="*/ 84 w 211"/>
              <a:gd name="T63" fmla="*/ 336 h 344"/>
              <a:gd name="T64" fmla="*/ 143 w 211"/>
              <a:gd name="T65" fmla="*/ 344 h 34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1" h="344">
                <a:moveTo>
                  <a:pt x="143" y="344"/>
                </a:moveTo>
                <a:lnTo>
                  <a:pt x="118" y="312"/>
                </a:lnTo>
                <a:lnTo>
                  <a:pt x="143" y="312"/>
                </a:lnTo>
                <a:lnTo>
                  <a:pt x="127" y="280"/>
                </a:lnTo>
                <a:lnTo>
                  <a:pt x="127" y="248"/>
                </a:lnTo>
                <a:lnTo>
                  <a:pt x="169" y="184"/>
                </a:lnTo>
                <a:lnTo>
                  <a:pt x="186" y="192"/>
                </a:lnTo>
                <a:lnTo>
                  <a:pt x="211" y="136"/>
                </a:lnTo>
                <a:lnTo>
                  <a:pt x="177" y="112"/>
                </a:lnTo>
                <a:lnTo>
                  <a:pt x="169" y="72"/>
                </a:lnTo>
                <a:lnTo>
                  <a:pt x="177" y="24"/>
                </a:lnTo>
                <a:lnTo>
                  <a:pt x="177" y="8"/>
                </a:lnTo>
                <a:lnTo>
                  <a:pt x="160" y="0"/>
                </a:lnTo>
                <a:lnTo>
                  <a:pt x="135" y="8"/>
                </a:lnTo>
                <a:lnTo>
                  <a:pt x="127" y="24"/>
                </a:lnTo>
                <a:lnTo>
                  <a:pt x="101" y="40"/>
                </a:lnTo>
                <a:lnTo>
                  <a:pt x="76" y="48"/>
                </a:lnTo>
                <a:lnTo>
                  <a:pt x="51" y="56"/>
                </a:lnTo>
                <a:lnTo>
                  <a:pt x="34" y="72"/>
                </a:lnTo>
                <a:lnTo>
                  <a:pt x="26" y="96"/>
                </a:lnTo>
                <a:lnTo>
                  <a:pt x="42" y="112"/>
                </a:lnTo>
                <a:lnTo>
                  <a:pt x="17" y="120"/>
                </a:lnTo>
                <a:lnTo>
                  <a:pt x="9" y="144"/>
                </a:lnTo>
                <a:lnTo>
                  <a:pt x="9" y="168"/>
                </a:lnTo>
                <a:lnTo>
                  <a:pt x="26" y="192"/>
                </a:lnTo>
                <a:lnTo>
                  <a:pt x="0" y="208"/>
                </a:lnTo>
                <a:lnTo>
                  <a:pt x="0" y="224"/>
                </a:lnTo>
                <a:lnTo>
                  <a:pt x="26" y="272"/>
                </a:lnTo>
                <a:lnTo>
                  <a:pt x="42" y="256"/>
                </a:lnTo>
                <a:lnTo>
                  <a:pt x="51" y="304"/>
                </a:lnTo>
                <a:lnTo>
                  <a:pt x="59" y="328"/>
                </a:lnTo>
                <a:lnTo>
                  <a:pt x="84" y="336"/>
                </a:lnTo>
                <a:lnTo>
                  <a:pt x="143" y="344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44" name="Freeform 41"/>
          <p:cNvSpPr>
            <a:spLocks/>
          </p:cNvSpPr>
          <p:nvPr/>
        </p:nvSpPr>
        <p:spPr bwMode="auto">
          <a:xfrm>
            <a:off x="6445250" y="3822700"/>
            <a:ext cx="860425" cy="1087438"/>
          </a:xfrm>
          <a:custGeom>
            <a:avLst/>
            <a:gdLst>
              <a:gd name="T0" fmla="*/ 228 w 750"/>
              <a:gd name="T1" fmla="*/ 848 h 888"/>
              <a:gd name="T2" fmla="*/ 354 w 750"/>
              <a:gd name="T3" fmla="*/ 888 h 888"/>
              <a:gd name="T4" fmla="*/ 447 w 750"/>
              <a:gd name="T5" fmla="*/ 880 h 888"/>
              <a:gd name="T6" fmla="*/ 557 w 750"/>
              <a:gd name="T7" fmla="*/ 848 h 888"/>
              <a:gd name="T8" fmla="*/ 616 w 750"/>
              <a:gd name="T9" fmla="*/ 832 h 888"/>
              <a:gd name="T10" fmla="*/ 632 w 750"/>
              <a:gd name="T11" fmla="*/ 776 h 888"/>
              <a:gd name="T12" fmla="*/ 675 w 750"/>
              <a:gd name="T13" fmla="*/ 744 h 888"/>
              <a:gd name="T14" fmla="*/ 607 w 750"/>
              <a:gd name="T15" fmla="*/ 656 h 888"/>
              <a:gd name="T16" fmla="*/ 557 w 750"/>
              <a:gd name="T17" fmla="*/ 584 h 888"/>
              <a:gd name="T18" fmla="*/ 557 w 750"/>
              <a:gd name="T19" fmla="*/ 520 h 888"/>
              <a:gd name="T20" fmla="*/ 641 w 750"/>
              <a:gd name="T21" fmla="*/ 488 h 888"/>
              <a:gd name="T22" fmla="*/ 691 w 750"/>
              <a:gd name="T23" fmla="*/ 440 h 888"/>
              <a:gd name="T24" fmla="*/ 750 w 750"/>
              <a:gd name="T25" fmla="*/ 456 h 888"/>
              <a:gd name="T26" fmla="*/ 725 w 750"/>
              <a:gd name="T27" fmla="*/ 360 h 888"/>
              <a:gd name="T28" fmla="*/ 717 w 750"/>
              <a:gd name="T29" fmla="*/ 280 h 888"/>
              <a:gd name="T30" fmla="*/ 666 w 750"/>
              <a:gd name="T31" fmla="*/ 216 h 888"/>
              <a:gd name="T32" fmla="*/ 683 w 750"/>
              <a:gd name="T33" fmla="*/ 136 h 888"/>
              <a:gd name="T34" fmla="*/ 641 w 750"/>
              <a:gd name="T35" fmla="*/ 80 h 888"/>
              <a:gd name="T36" fmla="*/ 616 w 750"/>
              <a:gd name="T37" fmla="*/ 32 h 888"/>
              <a:gd name="T38" fmla="*/ 582 w 750"/>
              <a:gd name="T39" fmla="*/ 32 h 888"/>
              <a:gd name="T40" fmla="*/ 557 w 750"/>
              <a:gd name="T41" fmla="*/ 40 h 888"/>
              <a:gd name="T42" fmla="*/ 540 w 750"/>
              <a:gd name="T43" fmla="*/ 40 h 888"/>
              <a:gd name="T44" fmla="*/ 481 w 750"/>
              <a:gd name="T45" fmla="*/ 72 h 888"/>
              <a:gd name="T46" fmla="*/ 439 w 750"/>
              <a:gd name="T47" fmla="*/ 96 h 888"/>
              <a:gd name="T48" fmla="*/ 430 w 750"/>
              <a:gd name="T49" fmla="*/ 64 h 888"/>
              <a:gd name="T50" fmla="*/ 396 w 750"/>
              <a:gd name="T51" fmla="*/ 56 h 888"/>
              <a:gd name="T52" fmla="*/ 346 w 750"/>
              <a:gd name="T53" fmla="*/ 16 h 888"/>
              <a:gd name="T54" fmla="*/ 253 w 750"/>
              <a:gd name="T55" fmla="*/ 0 h 888"/>
              <a:gd name="T56" fmla="*/ 245 w 750"/>
              <a:gd name="T57" fmla="*/ 40 h 888"/>
              <a:gd name="T58" fmla="*/ 278 w 750"/>
              <a:gd name="T59" fmla="*/ 112 h 888"/>
              <a:gd name="T60" fmla="*/ 236 w 750"/>
              <a:gd name="T61" fmla="*/ 112 h 888"/>
              <a:gd name="T62" fmla="*/ 220 w 750"/>
              <a:gd name="T63" fmla="*/ 136 h 888"/>
              <a:gd name="T64" fmla="*/ 186 w 750"/>
              <a:gd name="T65" fmla="*/ 128 h 888"/>
              <a:gd name="T66" fmla="*/ 110 w 750"/>
              <a:gd name="T67" fmla="*/ 144 h 888"/>
              <a:gd name="T68" fmla="*/ 118 w 750"/>
              <a:gd name="T69" fmla="*/ 208 h 888"/>
              <a:gd name="T70" fmla="*/ 76 w 750"/>
              <a:gd name="T71" fmla="*/ 256 h 888"/>
              <a:gd name="T72" fmla="*/ 93 w 750"/>
              <a:gd name="T73" fmla="*/ 312 h 888"/>
              <a:gd name="T74" fmla="*/ 68 w 750"/>
              <a:gd name="T75" fmla="*/ 344 h 888"/>
              <a:gd name="T76" fmla="*/ 17 w 750"/>
              <a:gd name="T77" fmla="*/ 384 h 888"/>
              <a:gd name="T78" fmla="*/ 0 w 750"/>
              <a:gd name="T79" fmla="*/ 448 h 888"/>
              <a:gd name="T80" fmla="*/ 9 w 750"/>
              <a:gd name="T81" fmla="*/ 480 h 888"/>
              <a:gd name="T82" fmla="*/ 34 w 750"/>
              <a:gd name="T83" fmla="*/ 536 h 888"/>
              <a:gd name="T84" fmla="*/ 9 w 750"/>
              <a:gd name="T85" fmla="*/ 552 h 888"/>
              <a:gd name="T86" fmla="*/ 43 w 750"/>
              <a:gd name="T87" fmla="*/ 600 h 888"/>
              <a:gd name="T88" fmla="*/ 51 w 750"/>
              <a:gd name="T89" fmla="*/ 664 h 888"/>
              <a:gd name="T90" fmla="*/ 135 w 750"/>
              <a:gd name="T91" fmla="*/ 688 h 888"/>
              <a:gd name="T92" fmla="*/ 152 w 750"/>
              <a:gd name="T93" fmla="*/ 736 h 888"/>
              <a:gd name="T94" fmla="*/ 127 w 750"/>
              <a:gd name="T95" fmla="*/ 864 h 888"/>
              <a:gd name="T96" fmla="*/ 144 w 750"/>
              <a:gd name="T97" fmla="*/ 872 h 888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750" h="888">
                <a:moveTo>
                  <a:pt x="194" y="864"/>
                </a:moveTo>
                <a:lnTo>
                  <a:pt x="228" y="848"/>
                </a:lnTo>
                <a:lnTo>
                  <a:pt x="312" y="872"/>
                </a:lnTo>
                <a:lnTo>
                  <a:pt x="354" y="888"/>
                </a:lnTo>
                <a:lnTo>
                  <a:pt x="388" y="872"/>
                </a:lnTo>
                <a:lnTo>
                  <a:pt x="447" y="880"/>
                </a:lnTo>
                <a:lnTo>
                  <a:pt x="489" y="872"/>
                </a:lnTo>
                <a:lnTo>
                  <a:pt x="557" y="848"/>
                </a:lnTo>
                <a:lnTo>
                  <a:pt x="616" y="864"/>
                </a:lnTo>
                <a:lnTo>
                  <a:pt x="616" y="832"/>
                </a:lnTo>
                <a:lnTo>
                  <a:pt x="599" y="800"/>
                </a:lnTo>
                <a:lnTo>
                  <a:pt x="632" y="776"/>
                </a:lnTo>
                <a:lnTo>
                  <a:pt x="641" y="744"/>
                </a:lnTo>
                <a:lnTo>
                  <a:pt x="675" y="744"/>
                </a:lnTo>
                <a:lnTo>
                  <a:pt x="683" y="712"/>
                </a:lnTo>
                <a:lnTo>
                  <a:pt x="607" y="656"/>
                </a:lnTo>
                <a:lnTo>
                  <a:pt x="548" y="608"/>
                </a:lnTo>
                <a:lnTo>
                  <a:pt x="557" y="584"/>
                </a:lnTo>
                <a:lnTo>
                  <a:pt x="523" y="544"/>
                </a:lnTo>
                <a:lnTo>
                  <a:pt x="557" y="520"/>
                </a:lnTo>
                <a:lnTo>
                  <a:pt x="599" y="512"/>
                </a:lnTo>
                <a:lnTo>
                  <a:pt x="641" y="488"/>
                </a:lnTo>
                <a:lnTo>
                  <a:pt x="683" y="472"/>
                </a:lnTo>
                <a:lnTo>
                  <a:pt x="691" y="440"/>
                </a:lnTo>
                <a:lnTo>
                  <a:pt x="725" y="440"/>
                </a:lnTo>
                <a:lnTo>
                  <a:pt x="750" y="456"/>
                </a:lnTo>
                <a:lnTo>
                  <a:pt x="750" y="392"/>
                </a:lnTo>
                <a:lnTo>
                  <a:pt x="725" y="360"/>
                </a:lnTo>
                <a:lnTo>
                  <a:pt x="742" y="320"/>
                </a:lnTo>
                <a:lnTo>
                  <a:pt x="717" y="280"/>
                </a:lnTo>
                <a:lnTo>
                  <a:pt x="717" y="248"/>
                </a:lnTo>
                <a:lnTo>
                  <a:pt x="666" y="216"/>
                </a:lnTo>
                <a:lnTo>
                  <a:pt x="691" y="168"/>
                </a:lnTo>
                <a:lnTo>
                  <a:pt x="683" y="136"/>
                </a:lnTo>
                <a:lnTo>
                  <a:pt x="675" y="88"/>
                </a:lnTo>
                <a:lnTo>
                  <a:pt x="641" y="80"/>
                </a:lnTo>
                <a:lnTo>
                  <a:pt x="607" y="64"/>
                </a:lnTo>
                <a:lnTo>
                  <a:pt x="616" y="32"/>
                </a:lnTo>
                <a:lnTo>
                  <a:pt x="590" y="16"/>
                </a:lnTo>
                <a:lnTo>
                  <a:pt x="582" y="32"/>
                </a:lnTo>
                <a:lnTo>
                  <a:pt x="573" y="48"/>
                </a:lnTo>
                <a:lnTo>
                  <a:pt x="557" y="40"/>
                </a:lnTo>
                <a:lnTo>
                  <a:pt x="548" y="40"/>
                </a:lnTo>
                <a:lnTo>
                  <a:pt x="540" y="40"/>
                </a:lnTo>
                <a:lnTo>
                  <a:pt x="514" y="64"/>
                </a:lnTo>
                <a:lnTo>
                  <a:pt x="481" y="72"/>
                </a:lnTo>
                <a:lnTo>
                  <a:pt x="464" y="96"/>
                </a:lnTo>
                <a:lnTo>
                  <a:pt x="439" y="96"/>
                </a:lnTo>
                <a:lnTo>
                  <a:pt x="413" y="88"/>
                </a:lnTo>
                <a:lnTo>
                  <a:pt x="430" y="64"/>
                </a:lnTo>
                <a:lnTo>
                  <a:pt x="422" y="32"/>
                </a:lnTo>
                <a:lnTo>
                  <a:pt x="396" y="56"/>
                </a:lnTo>
                <a:lnTo>
                  <a:pt x="346" y="40"/>
                </a:lnTo>
                <a:lnTo>
                  <a:pt x="346" y="16"/>
                </a:lnTo>
                <a:lnTo>
                  <a:pt x="337" y="8"/>
                </a:lnTo>
                <a:lnTo>
                  <a:pt x="253" y="0"/>
                </a:lnTo>
                <a:lnTo>
                  <a:pt x="270" y="24"/>
                </a:lnTo>
                <a:lnTo>
                  <a:pt x="245" y="40"/>
                </a:lnTo>
                <a:lnTo>
                  <a:pt x="245" y="64"/>
                </a:lnTo>
                <a:lnTo>
                  <a:pt x="278" y="112"/>
                </a:lnTo>
                <a:lnTo>
                  <a:pt x="253" y="112"/>
                </a:lnTo>
                <a:lnTo>
                  <a:pt x="236" y="112"/>
                </a:lnTo>
                <a:lnTo>
                  <a:pt x="228" y="128"/>
                </a:lnTo>
                <a:lnTo>
                  <a:pt x="220" y="136"/>
                </a:lnTo>
                <a:lnTo>
                  <a:pt x="211" y="136"/>
                </a:lnTo>
                <a:lnTo>
                  <a:pt x="186" y="128"/>
                </a:lnTo>
                <a:lnTo>
                  <a:pt x="135" y="128"/>
                </a:lnTo>
                <a:lnTo>
                  <a:pt x="110" y="144"/>
                </a:lnTo>
                <a:lnTo>
                  <a:pt x="110" y="168"/>
                </a:lnTo>
                <a:lnTo>
                  <a:pt x="118" y="208"/>
                </a:lnTo>
                <a:lnTo>
                  <a:pt x="102" y="248"/>
                </a:lnTo>
                <a:lnTo>
                  <a:pt x="76" y="256"/>
                </a:lnTo>
                <a:lnTo>
                  <a:pt x="102" y="280"/>
                </a:lnTo>
                <a:lnTo>
                  <a:pt x="93" y="312"/>
                </a:lnTo>
                <a:lnTo>
                  <a:pt x="68" y="320"/>
                </a:lnTo>
                <a:lnTo>
                  <a:pt x="68" y="344"/>
                </a:lnTo>
                <a:lnTo>
                  <a:pt x="17" y="352"/>
                </a:lnTo>
                <a:lnTo>
                  <a:pt x="17" y="384"/>
                </a:lnTo>
                <a:lnTo>
                  <a:pt x="17" y="432"/>
                </a:lnTo>
                <a:lnTo>
                  <a:pt x="0" y="448"/>
                </a:lnTo>
                <a:lnTo>
                  <a:pt x="0" y="472"/>
                </a:lnTo>
                <a:lnTo>
                  <a:pt x="9" y="480"/>
                </a:lnTo>
                <a:lnTo>
                  <a:pt x="34" y="504"/>
                </a:lnTo>
                <a:lnTo>
                  <a:pt x="34" y="536"/>
                </a:lnTo>
                <a:lnTo>
                  <a:pt x="17" y="552"/>
                </a:lnTo>
                <a:lnTo>
                  <a:pt x="9" y="552"/>
                </a:lnTo>
                <a:lnTo>
                  <a:pt x="9" y="576"/>
                </a:lnTo>
                <a:lnTo>
                  <a:pt x="43" y="600"/>
                </a:lnTo>
                <a:lnTo>
                  <a:pt x="26" y="632"/>
                </a:lnTo>
                <a:lnTo>
                  <a:pt x="51" y="664"/>
                </a:lnTo>
                <a:lnTo>
                  <a:pt x="76" y="672"/>
                </a:lnTo>
                <a:lnTo>
                  <a:pt x="135" y="688"/>
                </a:lnTo>
                <a:lnTo>
                  <a:pt x="186" y="704"/>
                </a:lnTo>
                <a:lnTo>
                  <a:pt x="152" y="736"/>
                </a:lnTo>
                <a:lnTo>
                  <a:pt x="144" y="776"/>
                </a:lnTo>
                <a:lnTo>
                  <a:pt x="127" y="864"/>
                </a:lnTo>
                <a:lnTo>
                  <a:pt x="118" y="864"/>
                </a:lnTo>
                <a:lnTo>
                  <a:pt x="144" y="872"/>
                </a:lnTo>
                <a:lnTo>
                  <a:pt x="194" y="864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45" name="Freeform 42"/>
          <p:cNvSpPr>
            <a:spLocks/>
          </p:cNvSpPr>
          <p:nvPr/>
        </p:nvSpPr>
        <p:spPr bwMode="auto">
          <a:xfrm>
            <a:off x="6662738" y="3406775"/>
            <a:ext cx="241300" cy="420688"/>
          </a:xfrm>
          <a:custGeom>
            <a:avLst/>
            <a:gdLst>
              <a:gd name="T0" fmla="*/ 143 w 211"/>
              <a:gd name="T1" fmla="*/ 344 h 344"/>
              <a:gd name="T2" fmla="*/ 118 w 211"/>
              <a:gd name="T3" fmla="*/ 312 h 344"/>
              <a:gd name="T4" fmla="*/ 143 w 211"/>
              <a:gd name="T5" fmla="*/ 312 h 344"/>
              <a:gd name="T6" fmla="*/ 127 w 211"/>
              <a:gd name="T7" fmla="*/ 280 h 344"/>
              <a:gd name="T8" fmla="*/ 127 w 211"/>
              <a:gd name="T9" fmla="*/ 248 h 344"/>
              <a:gd name="T10" fmla="*/ 169 w 211"/>
              <a:gd name="T11" fmla="*/ 184 h 344"/>
              <a:gd name="T12" fmla="*/ 186 w 211"/>
              <a:gd name="T13" fmla="*/ 192 h 344"/>
              <a:gd name="T14" fmla="*/ 211 w 211"/>
              <a:gd name="T15" fmla="*/ 136 h 344"/>
              <a:gd name="T16" fmla="*/ 177 w 211"/>
              <a:gd name="T17" fmla="*/ 112 h 344"/>
              <a:gd name="T18" fmla="*/ 169 w 211"/>
              <a:gd name="T19" fmla="*/ 72 h 344"/>
              <a:gd name="T20" fmla="*/ 177 w 211"/>
              <a:gd name="T21" fmla="*/ 24 h 344"/>
              <a:gd name="T22" fmla="*/ 177 w 211"/>
              <a:gd name="T23" fmla="*/ 8 h 344"/>
              <a:gd name="T24" fmla="*/ 160 w 211"/>
              <a:gd name="T25" fmla="*/ 0 h 344"/>
              <a:gd name="T26" fmla="*/ 135 w 211"/>
              <a:gd name="T27" fmla="*/ 8 h 344"/>
              <a:gd name="T28" fmla="*/ 127 w 211"/>
              <a:gd name="T29" fmla="*/ 24 h 344"/>
              <a:gd name="T30" fmla="*/ 101 w 211"/>
              <a:gd name="T31" fmla="*/ 40 h 344"/>
              <a:gd name="T32" fmla="*/ 76 w 211"/>
              <a:gd name="T33" fmla="*/ 48 h 344"/>
              <a:gd name="T34" fmla="*/ 51 w 211"/>
              <a:gd name="T35" fmla="*/ 56 h 344"/>
              <a:gd name="T36" fmla="*/ 34 w 211"/>
              <a:gd name="T37" fmla="*/ 72 h 344"/>
              <a:gd name="T38" fmla="*/ 26 w 211"/>
              <a:gd name="T39" fmla="*/ 96 h 344"/>
              <a:gd name="T40" fmla="*/ 42 w 211"/>
              <a:gd name="T41" fmla="*/ 112 h 344"/>
              <a:gd name="T42" fmla="*/ 17 w 211"/>
              <a:gd name="T43" fmla="*/ 120 h 344"/>
              <a:gd name="T44" fmla="*/ 9 w 211"/>
              <a:gd name="T45" fmla="*/ 144 h 344"/>
              <a:gd name="T46" fmla="*/ 9 w 211"/>
              <a:gd name="T47" fmla="*/ 168 h 344"/>
              <a:gd name="T48" fmla="*/ 26 w 211"/>
              <a:gd name="T49" fmla="*/ 192 h 344"/>
              <a:gd name="T50" fmla="*/ 0 w 211"/>
              <a:gd name="T51" fmla="*/ 208 h 344"/>
              <a:gd name="T52" fmla="*/ 0 w 211"/>
              <a:gd name="T53" fmla="*/ 224 h 344"/>
              <a:gd name="T54" fmla="*/ 26 w 211"/>
              <a:gd name="T55" fmla="*/ 272 h 344"/>
              <a:gd name="T56" fmla="*/ 42 w 211"/>
              <a:gd name="T57" fmla="*/ 256 h 344"/>
              <a:gd name="T58" fmla="*/ 51 w 211"/>
              <a:gd name="T59" fmla="*/ 304 h 344"/>
              <a:gd name="T60" fmla="*/ 59 w 211"/>
              <a:gd name="T61" fmla="*/ 328 h 344"/>
              <a:gd name="T62" fmla="*/ 84 w 211"/>
              <a:gd name="T63" fmla="*/ 336 h 344"/>
              <a:gd name="T64" fmla="*/ 143 w 211"/>
              <a:gd name="T65" fmla="*/ 344 h 34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1" h="344">
                <a:moveTo>
                  <a:pt x="143" y="344"/>
                </a:moveTo>
                <a:lnTo>
                  <a:pt x="118" y="312"/>
                </a:lnTo>
                <a:lnTo>
                  <a:pt x="143" y="312"/>
                </a:lnTo>
                <a:lnTo>
                  <a:pt x="127" y="280"/>
                </a:lnTo>
                <a:lnTo>
                  <a:pt x="127" y="248"/>
                </a:lnTo>
                <a:lnTo>
                  <a:pt x="169" y="184"/>
                </a:lnTo>
                <a:lnTo>
                  <a:pt x="186" y="192"/>
                </a:lnTo>
                <a:lnTo>
                  <a:pt x="211" y="136"/>
                </a:lnTo>
                <a:lnTo>
                  <a:pt x="177" y="112"/>
                </a:lnTo>
                <a:lnTo>
                  <a:pt x="169" y="72"/>
                </a:lnTo>
                <a:lnTo>
                  <a:pt x="177" y="24"/>
                </a:lnTo>
                <a:lnTo>
                  <a:pt x="177" y="8"/>
                </a:lnTo>
                <a:lnTo>
                  <a:pt x="160" y="0"/>
                </a:lnTo>
                <a:lnTo>
                  <a:pt x="135" y="8"/>
                </a:lnTo>
                <a:lnTo>
                  <a:pt x="127" y="24"/>
                </a:lnTo>
                <a:lnTo>
                  <a:pt x="101" y="40"/>
                </a:lnTo>
                <a:lnTo>
                  <a:pt x="76" y="48"/>
                </a:lnTo>
                <a:lnTo>
                  <a:pt x="51" y="56"/>
                </a:lnTo>
                <a:lnTo>
                  <a:pt x="34" y="72"/>
                </a:lnTo>
                <a:lnTo>
                  <a:pt x="26" y="96"/>
                </a:lnTo>
                <a:lnTo>
                  <a:pt x="42" y="112"/>
                </a:lnTo>
                <a:lnTo>
                  <a:pt x="17" y="120"/>
                </a:lnTo>
                <a:lnTo>
                  <a:pt x="9" y="144"/>
                </a:lnTo>
                <a:lnTo>
                  <a:pt x="9" y="168"/>
                </a:lnTo>
                <a:lnTo>
                  <a:pt x="26" y="192"/>
                </a:lnTo>
                <a:lnTo>
                  <a:pt x="0" y="208"/>
                </a:lnTo>
                <a:lnTo>
                  <a:pt x="0" y="224"/>
                </a:lnTo>
                <a:lnTo>
                  <a:pt x="26" y="272"/>
                </a:lnTo>
                <a:lnTo>
                  <a:pt x="42" y="256"/>
                </a:lnTo>
                <a:lnTo>
                  <a:pt x="51" y="304"/>
                </a:lnTo>
                <a:lnTo>
                  <a:pt x="59" y="328"/>
                </a:lnTo>
                <a:lnTo>
                  <a:pt x="84" y="336"/>
                </a:lnTo>
                <a:lnTo>
                  <a:pt x="143" y="344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46" name="Freeform 43"/>
          <p:cNvSpPr>
            <a:spLocks/>
          </p:cNvSpPr>
          <p:nvPr/>
        </p:nvSpPr>
        <p:spPr bwMode="auto">
          <a:xfrm>
            <a:off x="6440488" y="3817938"/>
            <a:ext cx="858837" cy="1087437"/>
          </a:xfrm>
          <a:custGeom>
            <a:avLst/>
            <a:gdLst>
              <a:gd name="T0" fmla="*/ 228 w 750"/>
              <a:gd name="T1" fmla="*/ 848 h 888"/>
              <a:gd name="T2" fmla="*/ 354 w 750"/>
              <a:gd name="T3" fmla="*/ 888 h 888"/>
              <a:gd name="T4" fmla="*/ 447 w 750"/>
              <a:gd name="T5" fmla="*/ 880 h 888"/>
              <a:gd name="T6" fmla="*/ 557 w 750"/>
              <a:gd name="T7" fmla="*/ 848 h 888"/>
              <a:gd name="T8" fmla="*/ 616 w 750"/>
              <a:gd name="T9" fmla="*/ 832 h 888"/>
              <a:gd name="T10" fmla="*/ 632 w 750"/>
              <a:gd name="T11" fmla="*/ 776 h 888"/>
              <a:gd name="T12" fmla="*/ 675 w 750"/>
              <a:gd name="T13" fmla="*/ 744 h 888"/>
              <a:gd name="T14" fmla="*/ 607 w 750"/>
              <a:gd name="T15" fmla="*/ 656 h 888"/>
              <a:gd name="T16" fmla="*/ 557 w 750"/>
              <a:gd name="T17" fmla="*/ 584 h 888"/>
              <a:gd name="T18" fmla="*/ 557 w 750"/>
              <a:gd name="T19" fmla="*/ 520 h 888"/>
              <a:gd name="T20" fmla="*/ 641 w 750"/>
              <a:gd name="T21" fmla="*/ 488 h 888"/>
              <a:gd name="T22" fmla="*/ 691 w 750"/>
              <a:gd name="T23" fmla="*/ 440 h 888"/>
              <a:gd name="T24" fmla="*/ 750 w 750"/>
              <a:gd name="T25" fmla="*/ 456 h 888"/>
              <a:gd name="T26" fmla="*/ 725 w 750"/>
              <a:gd name="T27" fmla="*/ 360 h 888"/>
              <a:gd name="T28" fmla="*/ 717 w 750"/>
              <a:gd name="T29" fmla="*/ 280 h 888"/>
              <a:gd name="T30" fmla="*/ 666 w 750"/>
              <a:gd name="T31" fmla="*/ 216 h 888"/>
              <a:gd name="T32" fmla="*/ 683 w 750"/>
              <a:gd name="T33" fmla="*/ 136 h 888"/>
              <a:gd name="T34" fmla="*/ 641 w 750"/>
              <a:gd name="T35" fmla="*/ 80 h 888"/>
              <a:gd name="T36" fmla="*/ 616 w 750"/>
              <a:gd name="T37" fmla="*/ 32 h 888"/>
              <a:gd name="T38" fmla="*/ 582 w 750"/>
              <a:gd name="T39" fmla="*/ 32 h 888"/>
              <a:gd name="T40" fmla="*/ 557 w 750"/>
              <a:gd name="T41" fmla="*/ 40 h 888"/>
              <a:gd name="T42" fmla="*/ 540 w 750"/>
              <a:gd name="T43" fmla="*/ 40 h 888"/>
              <a:gd name="T44" fmla="*/ 481 w 750"/>
              <a:gd name="T45" fmla="*/ 72 h 888"/>
              <a:gd name="T46" fmla="*/ 439 w 750"/>
              <a:gd name="T47" fmla="*/ 96 h 888"/>
              <a:gd name="T48" fmla="*/ 430 w 750"/>
              <a:gd name="T49" fmla="*/ 64 h 888"/>
              <a:gd name="T50" fmla="*/ 396 w 750"/>
              <a:gd name="T51" fmla="*/ 56 h 888"/>
              <a:gd name="T52" fmla="*/ 346 w 750"/>
              <a:gd name="T53" fmla="*/ 16 h 888"/>
              <a:gd name="T54" fmla="*/ 253 w 750"/>
              <a:gd name="T55" fmla="*/ 0 h 888"/>
              <a:gd name="T56" fmla="*/ 245 w 750"/>
              <a:gd name="T57" fmla="*/ 40 h 888"/>
              <a:gd name="T58" fmla="*/ 278 w 750"/>
              <a:gd name="T59" fmla="*/ 112 h 888"/>
              <a:gd name="T60" fmla="*/ 236 w 750"/>
              <a:gd name="T61" fmla="*/ 112 h 888"/>
              <a:gd name="T62" fmla="*/ 220 w 750"/>
              <a:gd name="T63" fmla="*/ 136 h 888"/>
              <a:gd name="T64" fmla="*/ 186 w 750"/>
              <a:gd name="T65" fmla="*/ 128 h 888"/>
              <a:gd name="T66" fmla="*/ 110 w 750"/>
              <a:gd name="T67" fmla="*/ 144 h 888"/>
              <a:gd name="T68" fmla="*/ 118 w 750"/>
              <a:gd name="T69" fmla="*/ 208 h 888"/>
              <a:gd name="T70" fmla="*/ 76 w 750"/>
              <a:gd name="T71" fmla="*/ 256 h 888"/>
              <a:gd name="T72" fmla="*/ 93 w 750"/>
              <a:gd name="T73" fmla="*/ 312 h 888"/>
              <a:gd name="T74" fmla="*/ 68 w 750"/>
              <a:gd name="T75" fmla="*/ 344 h 888"/>
              <a:gd name="T76" fmla="*/ 17 w 750"/>
              <a:gd name="T77" fmla="*/ 384 h 888"/>
              <a:gd name="T78" fmla="*/ 0 w 750"/>
              <a:gd name="T79" fmla="*/ 448 h 888"/>
              <a:gd name="T80" fmla="*/ 9 w 750"/>
              <a:gd name="T81" fmla="*/ 480 h 888"/>
              <a:gd name="T82" fmla="*/ 34 w 750"/>
              <a:gd name="T83" fmla="*/ 536 h 888"/>
              <a:gd name="T84" fmla="*/ 9 w 750"/>
              <a:gd name="T85" fmla="*/ 552 h 888"/>
              <a:gd name="T86" fmla="*/ 43 w 750"/>
              <a:gd name="T87" fmla="*/ 600 h 888"/>
              <a:gd name="T88" fmla="*/ 26 w 750"/>
              <a:gd name="T89" fmla="*/ 632 h 888"/>
              <a:gd name="T90" fmla="*/ 76 w 750"/>
              <a:gd name="T91" fmla="*/ 672 h 888"/>
              <a:gd name="T92" fmla="*/ 186 w 750"/>
              <a:gd name="T93" fmla="*/ 704 h 888"/>
              <a:gd name="T94" fmla="*/ 144 w 750"/>
              <a:gd name="T95" fmla="*/ 776 h 888"/>
              <a:gd name="T96" fmla="*/ 118 w 750"/>
              <a:gd name="T97" fmla="*/ 864 h 888"/>
              <a:gd name="T98" fmla="*/ 194 w 750"/>
              <a:gd name="T99" fmla="*/ 864 h 888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750" h="888">
                <a:moveTo>
                  <a:pt x="194" y="864"/>
                </a:moveTo>
                <a:lnTo>
                  <a:pt x="228" y="848"/>
                </a:lnTo>
                <a:lnTo>
                  <a:pt x="312" y="872"/>
                </a:lnTo>
                <a:lnTo>
                  <a:pt x="354" y="888"/>
                </a:lnTo>
                <a:lnTo>
                  <a:pt x="388" y="872"/>
                </a:lnTo>
                <a:lnTo>
                  <a:pt x="447" y="880"/>
                </a:lnTo>
                <a:lnTo>
                  <a:pt x="489" y="872"/>
                </a:lnTo>
                <a:lnTo>
                  <a:pt x="557" y="848"/>
                </a:lnTo>
                <a:lnTo>
                  <a:pt x="616" y="864"/>
                </a:lnTo>
                <a:lnTo>
                  <a:pt x="616" y="832"/>
                </a:lnTo>
                <a:lnTo>
                  <a:pt x="599" y="800"/>
                </a:lnTo>
                <a:lnTo>
                  <a:pt x="632" y="776"/>
                </a:lnTo>
                <a:lnTo>
                  <a:pt x="641" y="744"/>
                </a:lnTo>
                <a:lnTo>
                  <a:pt x="675" y="744"/>
                </a:lnTo>
                <a:lnTo>
                  <a:pt x="683" y="712"/>
                </a:lnTo>
                <a:lnTo>
                  <a:pt x="607" y="656"/>
                </a:lnTo>
                <a:lnTo>
                  <a:pt x="548" y="608"/>
                </a:lnTo>
                <a:lnTo>
                  <a:pt x="557" y="584"/>
                </a:lnTo>
                <a:lnTo>
                  <a:pt x="523" y="544"/>
                </a:lnTo>
                <a:lnTo>
                  <a:pt x="557" y="520"/>
                </a:lnTo>
                <a:lnTo>
                  <a:pt x="599" y="512"/>
                </a:lnTo>
                <a:lnTo>
                  <a:pt x="641" y="488"/>
                </a:lnTo>
                <a:lnTo>
                  <a:pt x="683" y="472"/>
                </a:lnTo>
                <a:lnTo>
                  <a:pt x="691" y="440"/>
                </a:lnTo>
                <a:lnTo>
                  <a:pt x="725" y="440"/>
                </a:lnTo>
                <a:lnTo>
                  <a:pt x="750" y="456"/>
                </a:lnTo>
                <a:lnTo>
                  <a:pt x="750" y="392"/>
                </a:lnTo>
                <a:lnTo>
                  <a:pt x="725" y="360"/>
                </a:lnTo>
                <a:lnTo>
                  <a:pt x="742" y="320"/>
                </a:lnTo>
                <a:lnTo>
                  <a:pt x="717" y="280"/>
                </a:lnTo>
                <a:lnTo>
                  <a:pt x="717" y="248"/>
                </a:lnTo>
                <a:lnTo>
                  <a:pt x="666" y="216"/>
                </a:lnTo>
                <a:lnTo>
                  <a:pt x="691" y="168"/>
                </a:lnTo>
                <a:lnTo>
                  <a:pt x="683" y="136"/>
                </a:lnTo>
                <a:lnTo>
                  <a:pt x="675" y="88"/>
                </a:lnTo>
                <a:lnTo>
                  <a:pt x="641" y="80"/>
                </a:lnTo>
                <a:lnTo>
                  <a:pt x="607" y="64"/>
                </a:lnTo>
                <a:lnTo>
                  <a:pt x="616" y="32"/>
                </a:lnTo>
                <a:lnTo>
                  <a:pt x="590" y="16"/>
                </a:lnTo>
                <a:lnTo>
                  <a:pt x="582" y="32"/>
                </a:lnTo>
                <a:lnTo>
                  <a:pt x="573" y="48"/>
                </a:lnTo>
                <a:lnTo>
                  <a:pt x="557" y="40"/>
                </a:lnTo>
                <a:lnTo>
                  <a:pt x="548" y="40"/>
                </a:lnTo>
                <a:lnTo>
                  <a:pt x="540" y="40"/>
                </a:lnTo>
                <a:lnTo>
                  <a:pt x="514" y="64"/>
                </a:lnTo>
                <a:lnTo>
                  <a:pt x="481" y="72"/>
                </a:lnTo>
                <a:lnTo>
                  <a:pt x="464" y="96"/>
                </a:lnTo>
                <a:lnTo>
                  <a:pt x="439" y="96"/>
                </a:lnTo>
                <a:lnTo>
                  <a:pt x="413" y="88"/>
                </a:lnTo>
                <a:lnTo>
                  <a:pt x="430" y="64"/>
                </a:lnTo>
                <a:lnTo>
                  <a:pt x="422" y="32"/>
                </a:lnTo>
                <a:lnTo>
                  <a:pt x="396" y="56"/>
                </a:lnTo>
                <a:lnTo>
                  <a:pt x="346" y="40"/>
                </a:lnTo>
                <a:lnTo>
                  <a:pt x="346" y="16"/>
                </a:lnTo>
                <a:lnTo>
                  <a:pt x="337" y="8"/>
                </a:lnTo>
                <a:lnTo>
                  <a:pt x="253" y="0"/>
                </a:lnTo>
                <a:lnTo>
                  <a:pt x="270" y="24"/>
                </a:lnTo>
                <a:lnTo>
                  <a:pt x="245" y="40"/>
                </a:lnTo>
                <a:lnTo>
                  <a:pt x="245" y="64"/>
                </a:lnTo>
                <a:lnTo>
                  <a:pt x="278" y="112"/>
                </a:lnTo>
                <a:lnTo>
                  <a:pt x="253" y="112"/>
                </a:lnTo>
                <a:lnTo>
                  <a:pt x="236" y="112"/>
                </a:lnTo>
                <a:lnTo>
                  <a:pt x="228" y="128"/>
                </a:lnTo>
                <a:lnTo>
                  <a:pt x="220" y="136"/>
                </a:lnTo>
                <a:lnTo>
                  <a:pt x="211" y="136"/>
                </a:lnTo>
                <a:lnTo>
                  <a:pt x="186" y="128"/>
                </a:lnTo>
                <a:lnTo>
                  <a:pt x="135" y="128"/>
                </a:lnTo>
                <a:lnTo>
                  <a:pt x="110" y="144"/>
                </a:lnTo>
                <a:lnTo>
                  <a:pt x="110" y="168"/>
                </a:lnTo>
                <a:lnTo>
                  <a:pt x="118" y="208"/>
                </a:lnTo>
                <a:lnTo>
                  <a:pt x="102" y="248"/>
                </a:lnTo>
                <a:lnTo>
                  <a:pt x="76" y="256"/>
                </a:lnTo>
                <a:lnTo>
                  <a:pt x="102" y="280"/>
                </a:lnTo>
                <a:lnTo>
                  <a:pt x="93" y="312"/>
                </a:lnTo>
                <a:lnTo>
                  <a:pt x="68" y="320"/>
                </a:lnTo>
                <a:lnTo>
                  <a:pt x="68" y="344"/>
                </a:lnTo>
                <a:lnTo>
                  <a:pt x="17" y="352"/>
                </a:lnTo>
                <a:lnTo>
                  <a:pt x="17" y="384"/>
                </a:lnTo>
                <a:lnTo>
                  <a:pt x="17" y="432"/>
                </a:lnTo>
                <a:lnTo>
                  <a:pt x="0" y="448"/>
                </a:lnTo>
                <a:lnTo>
                  <a:pt x="0" y="472"/>
                </a:lnTo>
                <a:lnTo>
                  <a:pt x="9" y="480"/>
                </a:lnTo>
                <a:lnTo>
                  <a:pt x="34" y="504"/>
                </a:lnTo>
                <a:lnTo>
                  <a:pt x="34" y="536"/>
                </a:lnTo>
                <a:lnTo>
                  <a:pt x="17" y="552"/>
                </a:lnTo>
                <a:lnTo>
                  <a:pt x="9" y="552"/>
                </a:lnTo>
                <a:lnTo>
                  <a:pt x="9" y="576"/>
                </a:lnTo>
                <a:lnTo>
                  <a:pt x="43" y="600"/>
                </a:lnTo>
                <a:lnTo>
                  <a:pt x="26" y="632"/>
                </a:lnTo>
                <a:lnTo>
                  <a:pt x="51" y="664"/>
                </a:lnTo>
                <a:lnTo>
                  <a:pt x="76" y="672"/>
                </a:lnTo>
                <a:lnTo>
                  <a:pt x="135" y="688"/>
                </a:lnTo>
                <a:lnTo>
                  <a:pt x="186" y="704"/>
                </a:lnTo>
                <a:lnTo>
                  <a:pt x="152" y="736"/>
                </a:lnTo>
                <a:lnTo>
                  <a:pt x="144" y="776"/>
                </a:lnTo>
                <a:lnTo>
                  <a:pt x="127" y="864"/>
                </a:lnTo>
                <a:lnTo>
                  <a:pt x="118" y="864"/>
                </a:lnTo>
                <a:lnTo>
                  <a:pt x="144" y="872"/>
                </a:lnTo>
                <a:lnTo>
                  <a:pt x="194" y="864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47" name="Freeform 44"/>
          <p:cNvSpPr>
            <a:spLocks/>
          </p:cNvSpPr>
          <p:nvPr/>
        </p:nvSpPr>
        <p:spPr bwMode="auto">
          <a:xfrm>
            <a:off x="6411913" y="4856163"/>
            <a:ext cx="482600" cy="284162"/>
          </a:xfrm>
          <a:custGeom>
            <a:avLst/>
            <a:gdLst>
              <a:gd name="T0" fmla="*/ 371 w 421"/>
              <a:gd name="T1" fmla="*/ 104 h 232"/>
              <a:gd name="T2" fmla="*/ 354 w 421"/>
              <a:gd name="T3" fmla="*/ 88 h 232"/>
              <a:gd name="T4" fmla="*/ 329 w 421"/>
              <a:gd name="T5" fmla="*/ 72 h 232"/>
              <a:gd name="T6" fmla="*/ 337 w 421"/>
              <a:gd name="T7" fmla="*/ 32 h 232"/>
              <a:gd name="T8" fmla="*/ 337 w 421"/>
              <a:gd name="T9" fmla="*/ 24 h 232"/>
              <a:gd name="T10" fmla="*/ 253 w 421"/>
              <a:gd name="T11" fmla="*/ 0 h 232"/>
              <a:gd name="T12" fmla="*/ 219 w 421"/>
              <a:gd name="T13" fmla="*/ 16 h 232"/>
              <a:gd name="T14" fmla="*/ 169 w 421"/>
              <a:gd name="T15" fmla="*/ 24 h 232"/>
              <a:gd name="T16" fmla="*/ 143 w 421"/>
              <a:gd name="T17" fmla="*/ 16 h 232"/>
              <a:gd name="T18" fmla="*/ 118 w 421"/>
              <a:gd name="T19" fmla="*/ 32 h 232"/>
              <a:gd name="T20" fmla="*/ 84 w 421"/>
              <a:gd name="T21" fmla="*/ 40 h 232"/>
              <a:gd name="T22" fmla="*/ 76 w 421"/>
              <a:gd name="T23" fmla="*/ 72 h 232"/>
              <a:gd name="T24" fmla="*/ 51 w 421"/>
              <a:gd name="T25" fmla="*/ 88 h 232"/>
              <a:gd name="T26" fmla="*/ 42 w 421"/>
              <a:gd name="T27" fmla="*/ 112 h 232"/>
              <a:gd name="T28" fmla="*/ 9 w 421"/>
              <a:gd name="T29" fmla="*/ 152 h 232"/>
              <a:gd name="T30" fmla="*/ 0 w 421"/>
              <a:gd name="T31" fmla="*/ 184 h 232"/>
              <a:gd name="T32" fmla="*/ 34 w 421"/>
              <a:gd name="T33" fmla="*/ 168 h 232"/>
              <a:gd name="T34" fmla="*/ 76 w 421"/>
              <a:gd name="T35" fmla="*/ 184 h 232"/>
              <a:gd name="T36" fmla="*/ 84 w 421"/>
              <a:gd name="T37" fmla="*/ 200 h 232"/>
              <a:gd name="T38" fmla="*/ 101 w 421"/>
              <a:gd name="T39" fmla="*/ 224 h 232"/>
              <a:gd name="T40" fmla="*/ 177 w 421"/>
              <a:gd name="T41" fmla="*/ 216 h 232"/>
              <a:gd name="T42" fmla="*/ 219 w 421"/>
              <a:gd name="T43" fmla="*/ 152 h 232"/>
              <a:gd name="T44" fmla="*/ 287 w 421"/>
              <a:gd name="T45" fmla="*/ 232 h 232"/>
              <a:gd name="T46" fmla="*/ 312 w 421"/>
              <a:gd name="T47" fmla="*/ 152 h 232"/>
              <a:gd name="T48" fmla="*/ 354 w 421"/>
              <a:gd name="T49" fmla="*/ 160 h 232"/>
              <a:gd name="T50" fmla="*/ 379 w 421"/>
              <a:gd name="T51" fmla="*/ 144 h 232"/>
              <a:gd name="T52" fmla="*/ 413 w 421"/>
              <a:gd name="T53" fmla="*/ 144 h 232"/>
              <a:gd name="T54" fmla="*/ 421 w 421"/>
              <a:gd name="T55" fmla="*/ 136 h 232"/>
              <a:gd name="T56" fmla="*/ 413 w 421"/>
              <a:gd name="T57" fmla="*/ 96 h 232"/>
              <a:gd name="T58" fmla="*/ 371 w 421"/>
              <a:gd name="T59" fmla="*/ 104 h 232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421" h="232">
                <a:moveTo>
                  <a:pt x="371" y="104"/>
                </a:moveTo>
                <a:lnTo>
                  <a:pt x="354" y="88"/>
                </a:lnTo>
                <a:lnTo>
                  <a:pt x="329" y="72"/>
                </a:lnTo>
                <a:lnTo>
                  <a:pt x="337" y="32"/>
                </a:lnTo>
                <a:lnTo>
                  <a:pt x="337" y="24"/>
                </a:lnTo>
                <a:lnTo>
                  <a:pt x="253" y="0"/>
                </a:lnTo>
                <a:lnTo>
                  <a:pt x="219" y="16"/>
                </a:lnTo>
                <a:lnTo>
                  <a:pt x="169" y="24"/>
                </a:lnTo>
                <a:lnTo>
                  <a:pt x="143" y="16"/>
                </a:lnTo>
                <a:lnTo>
                  <a:pt x="118" y="32"/>
                </a:lnTo>
                <a:lnTo>
                  <a:pt x="84" y="40"/>
                </a:lnTo>
                <a:lnTo>
                  <a:pt x="76" y="72"/>
                </a:lnTo>
                <a:lnTo>
                  <a:pt x="51" y="88"/>
                </a:lnTo>
                <a:lnTo>
                  <a:pt x="42" y="112"/>
                </a:lnTo>
                <a:lnTo>
                  <a:pt x="9" y="152"/>
                </a:lnTo>
                <a:lnTo>
                  <a:pt x="0" y="184"/>
                </a:lnTo>
                <a:lnTo>
                  <a:pt x="34" y="168"/>
                </a:lnTo>
                <a:lnTo>
                  <a:pt x="76" y="184"/>
                </a:lnTo>
                <a:lnTo>
                  <a:pt x="84" y="200"/>
                </a:lnTo>
                <a:lnTo>
                  <a:pt x="101" y="224"/>
                </a:lnTo>
                <a:lnTo>
                  <a:pt x="177" y="216"/>
                </a:lnTo>
                <a:lnTo>
                  <a:pt x="219" y="152"/>
                </a:lnTo>
                <a:lnTo>
                  <a:pt x="287" y="232"/>
                </a:lnTo>
                <a:lnTo>
                  <a:pt x="312" y="152"/>
                </a:lnTo>
                <a:lnTo>
                  <a:pt x="354" y="160"/>
                </a:lnTo>
                <a:lnTo>
                  <a:pt x="379" y="144"/>
                </a:lnTo>
                <a:lnTo>
                  <a:pt x="413" y="144"/>
                </a:lnTo>
                <a:lnTo>
                  <a:pt x="421" y="136"/>
                </a:lnTo>
                <a:lnTo>
                  <a:pt x="413" y="96"/>
                </a:lnTo>
                <a:lnTo>
                  <a:pt x="371" y="104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48" name="Freeform 45"/>
          <p:cNvSpPr>
            <a:spLocks/>
          </p:cNvSpPr>
          <p:nvPr/>
        </p:nvSpPr>
        <p:spPr bwMode="auto">
          <a:xfrm>
            <a:off x="6788150" y="4649788"/>
            <a:ext cx="781050" cy="382587"/>
          </a:xfrm>
          <a:custGeom>
            <a:avLst/>
            <a:gdLst>
              <a:gd name="T0" fmla="*/ 472 w 682"/>
              <a:gd name="T1" fmla="*/ 304 h 312"/>
              <a:gd name="T2" fmla="*/ 505 w 682"/>
              <a:gd name="T3" fmla="*/ 280 h 312"/>
              <a:gd name="T4" fmla="*/ 556 w 682"/>
              <a:gd name="T5" fmla="*/ 280 h 312"/>
              <a:gd name="T6" fmla="*/ 598 w 682"/>
              <a:gd name="T7" fmla="*/ 272 h 312"/>
              <a:gd name="T8" fmla="*/ 598 w 682"/>
              <a:gd name="T9" fmla="*/ 248 h 312"/>
              <a:gd name="T10" fmla="*/ 623 w 682"/>
              <a:gd name="T11" fmla="*/ 224 h 312"/>
              <a:gd name="T12" fmla="*/ 632 w 682"/>
              <a:gd name="T13" fmla="*/ 184 h 312"/>
              <a:gd name="T14" fmla="*/ 632 w 682"/>
              <a:gd name="T15" fmla="*/ 144 h 312"/>
              <a:gd name="T16" fmla="*/ 674 w 682"/>
              <a:gd name="T17" fmla="*/ 128 h 312"/>
              <a:gd name="T18" fmla="*/ 682 w 682"/>
              <a:gd name="T19" fmla="*/ 96 h 312"/>
              <a:gd name="T20" fmla="*/ 649 w 682"/>
              <a:gd name="T21" fmla="*/ 72 h 312"/>
              <a:gd name="T22" fmla="*/ 649 w 682"/>
              <a:gd name="T23" fmla="*/ 24 h 312"/>
              <a:gd name="T24" fmla="*/ 564 w 682"/>
              <a:gd name="T25" fmla="*/ 24 h 312"/>
              <a:gd name="T26" fmla="*/ 488 w 682"/>
              <a:gd name="T27" fmla="*/ 0 h 312"/>
              <a:gd name="T28" fmla="*/ 463 w 682"/>
              <a:gd name="T29" fmla="*/ 48 h 312"/>
              <a:gd name="T30" fmla="*/ 413 w 682"/>
              <a:gd name="T31" fmla="*/ 64 h 312"/>
              <a:gd name="T32" fmla="*/ 371 w 682"/>
              <a:gd name="T33" fmla="*/ 40 h 312"/>
              <a:gd name="T34" fmla="*/ 371 w 682"/>
              <a:gd name="T35" fmla="*/ 64 h 312"/>
              <a:gd name="T36" fmla="*/ 337 w 682"/>
              <a:gd name="T37" fmla="*/ 64 h 312"/>
              <a:gd name="T38" fmla="*/ 328 w 682"/>
              <a:gd name="T39" fmla="*/ 96 h 312"/>
              <a:gd name="T40" fmla="*/ 295 w 682"/>
              <a:gd name="T41" fmla="*/ 120 h 312"/>
              <a:gd name="T42" fmla="*/ 312 w 682"/>
              <a:gd name="T43" fmla="*/ 152 h 312"/>
              <a:gd name="T44" fmla="*/ 312 w 682"/>
              <a:gd name="T45" fmla="*/ 184 h 312"/>
              <a:gd name="T46" fmla="*/ 253 w 682"/>
              <a:gd name="T47" fmla="*/ 168 h 312"/>
              <a:gd name="T48" fmla="*/ 185 w 682"/>
              <a:gd name="T49" fmla="*/ 192 h 312"/>
              <a:gd name="T50" fmla="*/ 143 w 682"/>
              <a:gd name="T51" fmla="*/ 200 h 312"/>
              <a:gd name="T52" fmla="*/ 84 w 682"/>
              <a:gd name="T53" fmla="*/ 192 h 312"/>
              <a:gd name="T54" fmla="*/ 50 w 682"/>
              <a:gd name="T55" fmla="*/ 208 h 312"/>
              <a:gd name="T56" fmla="*/ 8 w 682"/>
              <a:gd name="T57" fmla="*/ 200 h 312"/>
              <a:gd name="T58" fmla="*/ 0 w 682"/>
              <a:gd name="T59" fmla="*/ 240 h 312"/>
              <a:gd name="T60" fmla="*/ 25 w 682"/>
              <a:gd name="T61" fmla="*/ 256 h 312"/>
              <a:gd name="T62" fmla="*/ 42 w 682"/>
              <a:gd name="T63" fmla="*/ 272 h 312"/>
              <a:gd name="T64" fmla="*/ 84 w 682"/>
              <a:gd name="T65" fmla="*/ 264 h 312"/>
              <a:gd name="T66" fmla="*/ 92 w 682"/>
              <a:gd name="T67" fmla="*/ 304 h 312"/>
              <a:gd name="T68" fmla="*/ 101 w 682"/>
              <a:gd name="T69" fmla="*/ 280 h 312"/>
              <a:gd name="T70" fmla="*/ 135 w 682"/>
              <a:gd name="T71" fmla="*/ 288 h 312"/>
              <a:gd name="T72" fmla="*/ 168 w 682"/>
              <a:gd name="T73" fmla="*/ 256 h 312"/>
              <a:gd name="T74" fmla="*/ 244 w 682"/>
              <a:gd name="T75" fmla="*/ 248 h 312"/>
              <a:gd name="T76" fmla="*/ 261 w 682"/>
              <a:gd name="T77" fmla="*/ 272 h 312"/>
              <a:gd name="T78" fmla="*/ 379 w 682"/>
              <a:gd name="T79" fmla="*/ 304 h 312"/>
              <a:gd name="T80" fmla="*/ 379 w 682"/>
              <a:gd name="T81" fmla="*/ 312 h 312"/>
              <a:gd name="T82" fmla="*/ 413 w 682"/>
              <a:gd name="T83" fmla="*/ 304 h 312"/>
              <a:gd name="T84" fmla="*/ 472 w 682"/>
              <a:gd name="T85" fmla="*/ 304 h 31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682" h="312">
                <a:moveTo>
                  <a:pt x="472" y="304"/>
                </a:moveTo>
                <a:lnTo>
                  <a:pt x="505" y="280"/>
                </a:lnTo>
                <a:lnTo>
                  <a:pt x="556" y="280"/>
                </a:lnTo>
                <a:lnTo>
                  <a:pt x="598" y="272"/>
                </a:lnTo>
                <a:lnTo>
                  <a:pt x="598" y="248"/>
                </a:lnTo>
                <a:lnTo>
                  <a:pt x="623" y="224"/>
                </a:lnTo>
                <a:lnTo>
                  <a:pt x="632" y="184"/>
                </a:lnTo>
                <a:lnTo>
                  <a:pt x="632" y="144"/>
                </a:lnTo>
                <a:lnTo>
                  <a:pt x="674" y="128"/>
                </a:lnTo>
                <a:lnTo>
                  <a:pt x="682" y="96"/>
                </a:lnTo>
                <a:lnTo>
                  <a:pt x="649" y="72"/>
                </a:lnTo>
                <a:lnTo>
                  <a:pt x="649" y="24"/>
                </a:lnTo>
                <a:lnTo>
                  <a:pt x="564" y="24"/>
                </a:lnTo>
                <a:lnTo>
                  <a:pt x="488" y="0"/>
                </a:lnTo>
                <a:lnTo>
                  <a:pt x="463" y="48"/>
                </a:lnTo>
                <a:lnTo>
                  <a:pt x="413" y="64"/>
                </a:lnTo>
                <a:lnTo>
                  <a:pt x="371" y="40"/>
                </a:lnTo>
                <a:lnTo>
                  <a:pt x="371" y="64"/>
                </a:lnTo>
                <a:lnTo>
                  <a:pt x="337" y="64"/>
                </a:lnTo>
                <a:lnTo>
                  <a:pt x="328" y="96"/>
                </a:lnTo>
                <a:lnTo>
                  <a:pt x="295" y="120"/>
                </a:lnTo>
                <a:lnTo>
                  <a:pt x="312" y="152"/>
                </a:lnTo>
                <a:lnTo>
                  <a:pt x="312" y="184"/>
                </a:lnTo>
                <a:lnTo>
                  <a:pt x="253" y="168"/>
                </a:lnTo>
                <a:lnTo>
                  <a:pt x="185" y="192"/>
                </a:lnTo>
                <a:lnTo>
                  <a:pt x="143" y="200"/>
                </a:lnTo>
                <a:lnTo>
                  <a:pt x="84" y="192"/>
                </a:lnTo>
                <a:lnTo>
                  <a:pt x="50" y="208"/>
                </a:lnTo>
                <a:lnTo>
                  <a:pt x="8" y="200"/>
                </a:lnTo>
                <a:lnTo>
                  <a:pt x="0" y="240"/>
                </a:lnTo>
                <a:lnTo>
                  <a:pt x="25" y="256"/>
                </a:lnTo>
                <a:lnTo>
                  <a:pt x="42" y="272"/>
                </a:lnTo>
                <a:lnTo>
                  <a:pt x="84" y="264"/>
                </a:lnTo>
                <a:lnTo>
                  <a:pt x="92" y="304"/>
                </a:lnTo>
                <a:lnTo>
                  <a:pt x="101" y="280"/>
                </a:lnTo>
                <a:lnTo>
                  <a:pt x="135" y="288"/>
                </a:lnTo>
                <a:lnTo>
                  <a:pt x="168" y="256"/>
                </a:lnTo>
                <a:lnTo>
                  <a:pt x="244" y="248"/>
                </a:lnTo>
                <a:lnTo>
                  <a:pt x="261" y="272"/>
                </a:lnTo>
                <a:lnTo>
                  <a:pt x="379" y="304"/>
                </a:lnTo>
                <a:lnTo>
                  <a:pt x="379" y="312"/>
                </a:lnTo>
                <a:lnTo>
                  <a:pt x="413" y="304"/>
                </a:lnTo>
                <a:lnTo>
                  <a:pt x="472" y="304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49" name="Freeform 46"/>
          <p:cNvSpPr>
            <a:spLocks/>
          </p:cNvSpPr>
          <p:nvPr/>
        </p:nvSpPr>
        <p:spPr bwMode="auto">
          <a:xfrm>
            <a:off x="6411913" y="4856163"/>
            <a:ext cx="482600" cy="284162"/>
          </a:xfrm>
          <a:custGeom>
            <a:avLst/>
            <a:gdLst>
              <a:gd name="T0" fmla="*/ 371 w 421"/>
              <a:gd name="T1" fmla="*/ 104 h 232"/>
              <a:gd name="T2" fmla="*/ 354 w 421"/>
              <a:gd name="T3" fmla="*/ 88 h 232"/>
              <a:gd name="T4" fmla="*/ 329 w 421"/>
              <a:gd name="T5" fmla="*/ 72 h 232"/>
              <a:gd name="T6" fmla="*/ 337 w 421"/>
              <a:gd name="T7" fmla="*/ 32 h 232"/>
              <a:gd name="T8" fmla="*/ 337 w 421"/>
              <a:gd name="T9" fmla="*/ 24 h 232"/>
              <a:gd name="T10" fmla="*/ 253 w 421"/>
              <a:gd name="T11" fmla="*/ 0 h 232"/>
              <a:gd name="T12" fmla="*/ 219 w 421"/>
              <a:gd name="T13" fmla="*/ 16 h 232"/>
              <a:gd name="T14" fmla="*/ 169 w 421"/>
              <a:gd name="T15" fmla="*/ 24 h 232"/>
              <a:gd name="T16" fmla="*/ 143 w 421"/>
              <a:gd name="T17" fmla="*/ 16 h 232"/>
              <a:gd name="T18" fmla="*/ 118 w 421"/>
              <a:gd name="T19" fmla="*/ 32 h 232"/>
              <a:gd name="T20" fmla="*/ 84 w 421"/>
              <a:gd name="T21" fmla="*/ 40 h 232"/>
              <a:gd name="T22" fmla="*/ 76 w 421"/>
              <a:gd name="T23" fmla="*/ 72 h 232"/>
              <a:gd name="T24" fmla="*/ 51 w 421"/>
              <a:gd name="T25" fmla="*/ 88 h 232"/>
              <a:gd name="T26" fmla="*/ 42 w 421"/>
              <a:gd name="T27" fmla="*/ 112 h 232"/>
              <a:gd name="T28" fmla="*/ 9 w 421"/>
              <a:gd name="T29" fmla="*/ 152 h 232"/>
              <a:gd name="T30" fmla="*/ 0 w 421"/>
              <a:gd name="T31" fmla="*/ 184 h 232"/>
              <a:gd name="T32" fmla="*/ 34 w 421"/>
              <a:gd name="T33" fmla="*/ 168 h 232"/>
              <a:gd name="T34" fmla="*/ 76 w 421"/>
              <a:gd name="T35" fmla="*/ 184 h 232"/>
              <a:gd name="T36" fmla="*/ 84 w 421"/>
              <a:gd name="T37" fmla="*/ 200 h 232"/>
              <a:gd name="T38" fmla="*/ 101 w 421"/>
              <a:gd name="T39" fmla="*/ 224 h 232"/>
              <a:gd name="T40" fmla="*/ 177 w 421"/>
              <a:gd name="T41" fmla="*/ 216 h 232"/>
              <a:gd name="T42" fmla="*/ 219 w 421"/>
              <a:gd name="T43" fmla="*/ 152 h 232"/>
              <a:gd name="T44" fmla="*/ 287 w 421"/>
              <a:gd name="T45" fmla="*/ 232 h 232"/>
              <a:gd name="T46" fmla="*/ 312 w 421"/>
              <a:gd name="T47" fmla="*/ 152 h 232"/>
              <a:gd name="T48" fmla="*/ 354 w 421"/>
              <a:gd name="T49" fmla="*/ 160 h 232"/>
              <a:gd name="T50" fmla="*/ 379 w 421"/>
              <a:gd name="T51" fmla="*/ 144 h 232"/>
              <a:gd name="T52" fmla="*/ 413 w 421"/>
              <a:gd name="T53" fmla="*/ 144 h 232"/>
              <a:gd name="T54" fmla="*/ 421 w 421"/>
              <a:gd name="T55" fmla="*/ 136 h 232"/>
              <a:gd name="T56" fmla="*/ 413 w 421"/>
              <a:gd name="T57" fmla="*/ 96 h 232"/>
              <a:gd name="T58" fmla="*/ 371 w 421"/>
              <a:gd name="T59" fmla="*/ 104 h 232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421" h="232">
                <a:moveTo>
                  <a:pt x="371" y="104"/>
                </a:moveTo>
                <a:lnTo>
                  <a:pt x="354" y="88"/>
                </a:lnTo>
                <a:lnTo>
                  <a:pt x="329" y="72"/>
                </a:lnTo>
                <a:lnTo>
                  <a:pt x="337" y="32"/>
                </a:lnTo>
                <a:lnTo>
                  <a:pt x="337" y="24"/>
                </a:lnTo>
                <a:lnTo>
                  <a:pt x="253" y="0"/>
                </a:lnTo>
                <a:lnTo>
                  <a:pt x="219" y="16"/>
                </a:lnTo>
                <a:lnTo>
                  <a:pt x="169" y="24"/>
                </a:lnTo>
                <a:lnTo>
                  <a:pt x="143" y="16"/>
                </a:lnTo>
                <a:lnTo>
                  <a:pt x="118" y="32"/>
                </a:lnTo>
                <a:lnTo>
                  <a:pt x="84" y="40"/>
                </a:lnTo>
                <a:lnTo>
                  <a:pt x="76" y="72"/>
                </a:lnTo>
                <a:lnTo>
                  <a:pt x="51" y="88"/>
                </a:lnTo>
                <a:lnTo>
                  <a:pt x="42" y="112"/>
                </a:lnTo>
                <a:lnTo>
                  <a:pt x="9" y="152"/>
                </a:lnTo>
                <a:lnTo>
                  <a:pt x="0" y="184"/>
                </a:lnTo>
                <a:lnTo>
                  <a:pt x="34" y="168"/>
                </a:lnTo>
                <a:lnTo>
                  <a:pt x="76" y="184"/>
                </a:lnTo>
                <a:lnTo>
                  <a:pt x="84" y="200"/>
                </a:lnTo>
                <a:lnTo>
                  <a:pt x="101" y="224"/>
                </a:lnTo>
                <a:lnTo>
                  <a:pt x="177" y="216"/>
                </a:lnTo>
                <a:lnTo>
                  <a:pt x="219" y="152"/>
                </a:lnTo>
                <a:lnTo>
                  <a:pt x="287" y="232"/>
                </a:lnTo>
                <a:lnTo>
                  <a:pt x="312" y="152"/>
                </a:lnTo>
                <a:lnTo>
                  <a:pt x="354" y="160"/>
                </a:lnTo>
                <a:lnTo>
                  <a:pt x="379" y="144"/>
                </a:lnTo>
                <a:lnTo>
                  <a:pt x="413" y="144"/>
                </a:lnTo>
                <a:lnTo>
                  <a:pt x="421" y="136"/>
                </a:lnTo>
                <a:lnTo>
                  <a:pt x="413" y="96"/>
                </a:lnTo>
                <a:lnTo>
                  <a:pt x="371" y="104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0" name="Freeform 47"/>
          <p:cNvSpPr>
            <a:spLocks/>
          </p:cNvSpPr>
          <p:nvPr/>
        </p:nvSpPr>
        <p:spPr bwMode="auto">
          <a:xfrm>
            <a:off x="6788150" y="4649788"/>
            <a:ext cx="781050" cy="382587"/>
          </a:xfrm>
          <a:custGeom>
            <a:avLst/>
            <a:gdLst>
              <a:gd name="T0" fmla="*/ 472 w 682"/>
              <a:gd name="T1" fmla="*/ 304 h 312"/>
              <a:gd name="T2" fmla="*/ 505 w 682"/>
              <a:gd name="T3" fmla="*/ 280 h 312"/>
              <a:gd name="T4" fmla="*/ 556 w 682"/>
              <a:gd name="T5" fmla="*/ 280 h 312"/>
              <a:gd name="T6" fmla="*/ 598 w 682"/>
              <a:gd name="T7" fmla="*/ 272 h 312"/>
              <a:gd name="T8" fmla="*/ 598 w 682"/>
              <a:gd name="T9" fmla="*/ 248 h 312"/>
              <a:gd name="T10" fmla="*/ 623 w 682"/>
              <a:gd name="T11" fmla="*/ 224 h 312"/>
              <a:gd name="T12" fmla="*/ 632 w 682"/>
              <a:gd name="T13" fmla="*/ 184 h 312"/>
              <a:gd name="T14" fmla="*/ 632 w 682"/>
              <a:gd name="T15" fmla="*/ 144 h 312"/>
              <a:gd name="T16" fmla="*/ 674 w 682"/>
              <a:gd name="T17" fmla="*/ 128 h 312"/>
              <a:gd name="T18" fmla="*/ 682 w 682"/>
              <a:gd name="T19" fmla="*/ 96 h 312"/>
              <a:gd name="T20" fmla="*/ 649 w 682"/>
              <a:gd name="T21" fmla="*/ 72 h 312"/>
              <a:gd name="T22" fmla="*/ 649 w 682"/>
              <a:gd name="T23" fmla="*/ 24 h 312"/>
              <a:gd name="T24" fmla="*/ 564 w 682"/>
              <a:gd name="T25" fmla="*/ 24 h 312"/>
              <a:gd name="T26" fmla="*/ 488 w 682"/>
              <a:gd name="T27" fmla="*/ 0 h 312"/>
              <a:gd name="T28" fmla="*/ 463 w 682"/>
              <a:gd name="T29" fmla="*/ 48 h 312"/>
              <a:gd name="T30" fmla="*/ 413 w 682"/>
              <a:gd name="T31" fmla="*/ 64 h 312"/>
              <a:gd name="T32" fmla="*/ 371 w 682"/>
              <a:gd name="T33" fmla="*/ 40 h 312"/>
              <a:gd name="T34" fmla="*/ 371 w 682"/>
              <a:gd name="T35" fmla="*/ 64 h 312"/>
              <a:gd name="T36" fmla="*/ 337 w 682"/>
              <a:gd name="T37" fmla="*/ 64 h 312"/>
              <a:gd name="T38" fmla="*/ 328 w 682"/>
              <a:gd name="T39" fmla="*/ 96 h 312"/>
              <a:gd name="T40" fmla="*/ 295 w 682"/>
              <a:gd name="T41" fmla="*/ 120 h 312"/>
              <a:gd name="T42" fmla="*/ 312 w 682"/>
              <a:gd name="T43" fmla="*/ 152 h 312"/>
              <a:gd name="T44" fmla="*/ 312 w 682"/>
              <a:gd name="T45" fmla="*/ 184 h 312"/>
              <a:gd name="T46" fmla="*/ 253 w 682"/>
              <a:gd name="T47" fmla="*/ 168 h 312"/>
              <a:gd name="T48" fmla="*/ 185 w 682"/>
              <a:gd name="T49" fmla="*/ 192 h 312"/>
              <a:gd name="T50" fmla="*/ 143 w 682"/>
              <a:gd name="T51" fmla="*/ 200 h 312"/>
              <a:gd name="T52" fmla="*/ 84 w 682"/>
              <a:gd name="T53" fmla="*/ 192 h 312"/>
              <a:gd name="T54" fmla="*/ 50 w 682"/>
              <a:gd name="T55" fmla="*/ 208 h 312"/>
              <a:gd name="T56" fmla="*/ 8 w 682"/>
              <a:gd name="T57" fmla="*/ 200 h 312"/>
              <a:gd name="T58" fmla="*/ 0 w 682"/>
              <a:gd name="T59" fmla="*/ 240 h 312"/>
              <a:gd name="T60" fmla="*/ 25 w 682"/>
              <a:gd name="T61" fmla="*/ 256 h 312"/>
              <a:gd name="T62" fmla="*/ 42 w 682"/>
              <a:gd name="T63" fmla="*/ 272 h 312"/>
              <a:gd name="T64" fmla="*/ 84 w 682"/>
              <a:gd name="T65" fmla="*/ 264 h 312"/>
              <a:gd name="T66" fmla="*/ 92 w 682"/>
              <a:gd name="T67" fmla="*/ 304 h 312"/>
              <a:gd name="T68" fmla="*/ 101 w 682"/>
              <a:gd name="T69" fmla="*/ 280 h 312"/>
              <a:gd name="T70" fmla="*/ 135 w 682"/>
              <a:gd name="T71" fmla="*/ 288 h 312"/>
              <a:gd name="T72" fmla="*/ 168 w 682"/>
              <a:gd name="T73" fmla="*/ 256 h 312"/>
              <a:gd name="T74" fmla="*/ 244 w 682"/>
              <a:gd name="T75" fmla="*/ 248 h 312"/>
              <a:gd name="T76" fmla="*/ 261 w 682"/>
              <a:gd name="T77" fmla="*/ 272 h 312"/>
              <a:gd name="T78" fmla="*/ 379 w 682"/>
              <a:gd name="T79" fmla="*/ 304 h 312"/>
              <a:gd name="T80" fmla="*/ 379 w 682"/>
              <a:gd name="T81" fmla="*/ 312 h 312"/>
              <a:gd name="T82" fmla="*/ 413 w 682"/>
              <a:gd name="T83" fmla="*/ 304 h 312"/>
              <a:gd name="T84" fmla="*/ 472 w 682"/>
              <a:gd name="T85" fmla="*/ 304 h 31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682" h="312">
                <a:moveTo>
                  <a:pt x="472" y="304"/>
                </a:moveTo>
                <a:lnTo>
                  <a:pt x="505" y="280"/>
                </a:lnTo>
                <a:lnTo>
                  <a:pt x="556" y="280"/>
                </a:lnTo>
                <a:lnTo>
                  <a:pt x="598" y="272"/>
                </a:lnTo>
                <a:lnTo>
                  <a:pt x="598" y="248"/>
                </a:lnTo>
                <a:lnTo>
                  <a:pt x="623" y="224"/>
                </a:lnTo>
                <a:lnTo>
                  <a:pt x="632" y="184"/>
                </a:lnTo>
                <a:lnTo>
                  <a:pt x="632" y="144"/>
                </a:lnTo>
                <a:lnTo>
                  <a:pt x="674" y="128"/>
                </a:lnTo>
                <a:lnTo>
                  <a:pt x="682" y="96"/>
                </a:lnTo>
                <a:lnTo>
                  <a:pt x="649" y="72"/>
                </a:lnTo>
                <a:lnTo>
                  <a:pt x="649" y="24"/>
                </a:lnTo>
                <a:lnTo>
                  <a:pt x="564" y="24"/>
                </a:lnTo>
                <a:lnTo>
                  <a:pt x="488" y="0"/>
                </a:lnTo>
                <a:lnTo>
                  <a:pt x="463" y="48"/>
                </a:lnTo>
                <a:lnTo>
                  <a:pt x="413" y="64"/>
                </a:lnTo>
                <a:lnTo>
                  <a:pt x="371" y="40"/>
                </a:lnTo>
                <a:lnTo>
                  <a:pt x="371" y="64"/>
                </a:lnTo>
                <a:lnTo>
                  <a:pt x="337" y="64"/>
                </a:lnTo>
                <a:lnTo>
                  <a:pt x="328" y="96"/>
                </a:lnTo>
                <a:lnTo>
                  <a:pt x="295" y="120"/>
                </a:lnTo>
                <a:lnTo>
                  <a:pt x="312" y="152"/>
                </a:lnTo>
                <a:lnTo>
                  <a:pt x="312" y="184"/>
                </a:lnTo>
                <a:lnTo>
                  <a:pt x="253" y="168"/>
                </a:lnTo>
                <a:lnTo>
                  <a:pt x="185" y="192"/>
                </a:lnTo>
                <a:lnTo>
                  <a:pt x="143" y="200"/>
                </a:lnTo>
                <a:lnTo>
                  <a:pt x="84" y="192"/>
                </a:lnTo>
                <a:lnTo>
                  <a:pt x="50" y="208"/>
                </a:lnTo>
                <a:lnTo>
                  <a:pt x="8" y="200"/>
                </a:lnTo>
                <a:lnTo>
                  <a:pt x="0" y="240"/>
                </a:lnTo>
                <a:lnTo>
                  <a:pt x="25" y="256"/>
                </a:lnTo>
                <a:lnTo>
                  <a:pt x="42" y="272"/>
                </a:lnTo>
                <a:lnTo>
                  <a:pt x="84" y="264"/>
                </a:lnTo>
                <a:lnTo>
                  <a:pt x="92" y="304"/>
                </a:lnTo>
                <a:lnTo>
                  <a:pt x="101" y="280"/>
                </a:lnTo>
                <a:lnTo>
                  <a:pt x="135" y="288"/>
                </a:lnTo>
                <a:lnTo>
                  <a:pt x="168" y="256"/>
                </a:lnTo>
                <a:lnTo>
                  <a:pt x="244" y="248"/>
                </a:lnTo>
                <a:lnTo>
                  <a:pt x="261" y="272"/>
                </a:lnTo>
                <a:lnTo>
                  <a:pt x="379" y="304"/>
                </a:lnTo>
                <a:lnTo>
                  <a:pt x="379" y="312"/>
                </a:lnTo>
                <a:lnTo>
                  <a:pt x="413" y="304"/>
                </a:lnTo>
                <a:lnTo>
                  <a:pt x="472" y="304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1" name="Freeform 48"/>
          <p:cNvSpPr>
            <a:spLocks/>
          </p:cNvSpPr>
          <p:nvPr/>
        </p:nvSpPr>
        <p:spPr bwMode="auto">
          <a:xfrm>
            <a:off x="7038975" y="4346575"/>
            <a:ext cx="666750" cy="382588"/>
          </a:xfrm>
          <a:custGeom>
            <a:avLst/>
            <a:gdLst>
              <a:gd name="T0" fmla="*/ 497 w 581"/>
              <a:gd name="T1" fmla="*/ 248 h 312"/>
              <a:gd name="T2" fmla="*/ 531 w 581"/>
              <a:gd name="T3" fmla="*/ 200 h 312"/>
              <a:gd name="T4" fmla="*/ 556 w 581"/>
              <a:gd name="T5" fmla="*/ 176 h 312"/>
              <a:gd name="T6" fmla="*/ 581 w 581"/>
              <a:gd name="T7" fmla="*/ 152 h 312"/>
              <a:gd name="T8" fmla="*/ 564 w 581"/>
              <a:gd name="T9" fmla="*/ 120 h 312"/>
              <a:gd name="T10" fmla="*/ 522 w 581"/>
              <a:gd name="T11" fmla="*/ 112 h 312"/>
              <a:gd name="T12" fmla="*/ 480 w 581"/>
              <a:gd name="T13" fmla="*/ 104 h 312"/>
              <a:gd name="T14" fmla="*/ 463 w 581"/>
              <a:gd name="T15" fmla="*/ 80 h 312"/>
              <a:gd name="T16" fmla="*/ 413 w 581"/>
              <a:gd name="T17" fmla="*/ 64 h 312"/>
              <a:gd name="T18" fmla="*/ 413 w 581"/>
              <a:gd name="T19" fmla="*/ 88 h 312"/>
              <a:gd name="T20" fmla="*/ 387 w 581"/>
              <a:gd name="T21" fmla="*/ 104 h 312"/>
              <a:gd name="T22" fmla="*/ 345 w 581"/>
              <a:gd name="T23" fmla="*/ 72 h 312"/>
              <a:gd name="T24" fmla="*/ 354 w 581"/>
              <a:gd name="T25" fmla="*/ 40 h 312"/>
              <a:gd name="T26" fmla="*/ 312 w 581"/>
              <a:gd name="T27" fmla="*/ 40 h 312"/>
              <a:gd name="T28" fmla="*/ 269 w 581"/>
              <a:gd name="T29" fmla="*/ 24 h 312"/>
              <a:gd name="T30" fmla="*/ 227 w 581"/>
              <a:gd name="T31" fmla="*/ 0 h 312"/>
              <a:gd name="T32" fmla="*/ 227 w 581"/>
              <a:gd name="T33" fmla="*/ 24 h 312"/>
              <a:gd name="T34" fmla="*/ 202 w 581"/>
              <a:gd name="T35" fmla="*/ 8 h 312"/>
              <a:gd name="T36" fmla="*/ 168 w 581"/>
              <a:gd name="T37" fmla="*/ 8 h 312"/>
              <a:gd name="T38" fmla="*/ 160 w 581"/>
              <a:gd name="T39" fmla="*/ 40 h 312"/>
              <a:gd name="T40" fmla="*/ 118 w 581"/>
              <a:gd name="T41" fmla="*/ 56 h 312"/>
              <a:gd name="T42" fmla="*/ 76 w 581"/>
              <a:gd name="T43" fmla="*/ 80 h 312"/>
              <a:gd name="T44" fmla="*/ 34 w 581"/>
              <a:gd name="T45" fmla="*/ 88 h 312"/>
              <a:gd name="T46" fmla="*/ 0 w 581"/>
              <a:gd name="T47" fmla="*/ 112 h 312"/>
              <a:gd name="T48" fmla="*/ 34 w 581"/>
              <a:gd name="T49" fmla="*/ 152 h 312"/>
              <a:gd name="T50" fmla="*/ 25 w 581"/>
              <a:gd name="T51" fmla="*/ 176 h 312"/>
              <a:gd name="T52" fmla="*/ 84 w 581"/>
              <a:gd name="T53" fmla="*/ 224 h 312"/>
              <a:gd name="T54" fmla="*/ 160 w 581"/>
              <a:gd name="T55" fmla="*/ 280 h 312"/>
              <a:gd name="T56" fmla="*/ 152 w 581"/>
              <a:gd name="T57" fmla="*/ 288 h 312"/>
              <a:gd name="T58" fmla="*/ 194 w 581"/>
              <a:gd name="T59" fmla="*/ 312 h 312"/>
              <a:gd name="T60" fmla="*/ 244 w 581"/>
              <a:gd name="T61" fmla="*/ 296 h 312"/>
              <a:gd name="T62" fmla="*/ 269 w 581"/>
              <a:gd name="T63" fmla="*/ 248 h 312"/>
              <a:gd name="T64" fmla="*/ 345 w 581"/>
              <a:gd name="T65" fmla="*/ 272 h 312"/>
              <a:gd name="T66" fmla="*/ 430 w 581"/>
              <a:gd name="T67" fmla="*/ 272 h 312"/>
              <a:gd name="T68" fmla="*/ 430 w 581"/>
              <a:gd name="T69" fmla="*/ 280 h 312"/>
              <a:gd name="T70" fmla="*/ 455 w 581"/>
              <a:gd name="T71" fmla="*/ 248 h 312"/>
              <a:gd name="T72" fmla="*/ 497 w 581"/>
              <a:gd name="T73" fmla="*/ 248 h 31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581" h="312">
                <a:moveTo>
                  <a:pt x="497" y="248"/>
                </a:moveTo>
                <a:lnTo>
                  <a:pt x="531" y="200"/>
                </a:lnTo>
                <a:lnTo>
                  <a:pt x="556" y="176"/>
                </a:lnTo>
                <a:lnTo>
                  <a:pt x="581" y="152"/>
                </a:lnTo>
                <a:lnTo>
                  <a:pt x="564" y="120"/>
                </a:lnTo>
                <a:lnTo>
                  <a:pt x="522" y="112"/>
                </a:lnTo>
                <a:lnTo>
                  <a:pt x="480" y="104"/>
                </a:lnTo>
                <a:lnTo>
                  <a:pt x="463" y="80"/>
                </a:lnTo>
                <a:lnTo>
                  <a:pt x="413" y="64"/>
                </a:lnTo>
                <a:lnTo>
                  <a:pt x="413" y="88"/>
                </a:lnTo>
                <a:lnTo>
                  <a:pt x="387" y="104"/>
                </a:lnTo>
                <a:lnTo>
                  <a:pt x="345" y="72"/>
                </a:lnTo>
                <a:lnTo>
                  <a:pt x="354" y="40"/>
                </a:lnTo>
                <a:lnTo>
                  <a:pt x="312" y="40"/>
                </a:lnTo>
                <a:lnTo>
                  <a:pt x="269" y="24"/>
                </a:lnTo>
                <a:lnTo>
                  <a:pt x="227" y="0"/>
                </a:lnTo>
                <a:lnTo>
                  <a:pt x="227" y="24"/>
                </a:lnTo>
                <a:lnTo>
                  <a:pt x="202" y="8"/>
                </a:lnTo>
                <a:lnTo>
                  <a:pt x="168" y="8"/>
                </a:lnTo>
                <a:lnTo>
                  <a:pt x="160" y="40"/>
                </a:lnTo>
                <a:lnTo>
                  <a:pt x="118" y="56"/>
                </a:lnTo>
                <a:lnTo>
                  <a:pt x="76" y="80"/>
                </a:lnTo>
                <a:lnTo>
                  <a:pt x="34" y="88"/>
                </a:lnTo>
                <a:lnTo>
                  <a:pt x="0" y="112"/>
                </a:lnTo>
                <a:lnTo>
                  <a:pt x="34" y="152"/>
                </a:lnTo>
                <a:lnTo>
                  <a:pt x="25" y="176"/>
                </a:lnTo>
                <a:lnTo>
                  <a:pt x="84" y="224"/>
                </a:lnTo>
                <a:lnTo>
                  <a:pt x="160" y="280"/>
                </a:lnTo>
                <a:lnTo>
                  <a:pt x="152" y="288"/>
                </a:lnTo>
                <a:lnTo>
                  <a:pt x="194" y="312"/>
                </a:lnTo>
                <a:lnTo>
                  <a:pt x="244" y="296"/>
                </a:lnTo>
                <a:lnTo>
                  <a:pt x="269" y="248"/>
                </a:lnTo>
                <a:lnTo>
                  <a:pt x="345" y="272"/>
                </a:lnTo>
                <a:lnTo>
                  <a:pt x="430" y="272"/>
                </a:lnTo>
                <a:lnTo>
                  <a:pt x="430" y="280"/>
                </a:lnTo>
                <a:lnTo>
                  <a:pt x="455" y="248"/>
                </a:lnTo>
                <a:lnTo>
                  <a:pt x="497" y="248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2" name="Freeform 49"/>
          <p:cNvSpPr>
            <a:spLocks/>
          </p:cNvSpPr>
          <p:nvPr/>
        </p:nvSpPr>
        <p:spPr bwMode="auto">
          <a:xfrm>
            <a:off x="7213600" y="4943475"/>
            <a:ext cx="319088" cy="244475"/>
          </a:xfrm>
          <a:custGeom>
            <a:avLst/>
            <a:gdLst>
              <a:gd name="T0" fmla="*/ 50 w 278"/>
              <a:gd name="T1" fmla="*/ 192 h 200"/>
              <a:gd name="T2" fmla="*/ 92 w 278"/>
              <a:gd name="T3" fmla="*/ 160 h 200"/>
              <a:gd name="T4" fmla="*/ 117 w 278"/>
              <a:gd name="T5" fmla="*/ 176 h 200"/>
              <a:gd name="T6" fmla="*/ 151 w 278"/>
              <a:gd name="T7" fmla="*/ 184 h 200"/>
              <a:gd name="T8" fmla="*/ 168 w 278"/>
              <a:gd name="T9" fmla="*/ 152 h 200"/>
              <a:gd name="T10" fmla="*/ 202 w 278"/>
              <a:gd name="T11" fmla="*/ 144 h 200"/>
              <a:gd name="T12" fmla="*/ 202 w 278"/>
              <a:gd name="T13" fmla="*/ 104 h 200"/>
              <a:gd name="T14" fmla="*/ 235 w 278"/>
              <a:gd name="T15" fmla="*/ 64 h 200"/>
              <a:gd name="T16" fmla="*/ 278 w 278"/>
              <a:gd name="T17" fmla="*/ 48 h 200"/>
              <a:gd name="T18" fmla="*/ 235 w 278"/>
              <a:gd name="T19" fmla="*/ 0 h 200"/>
              <a:gd name="T20" fmla="*/ 227 w 278"/>
              <a:gd name="T21" fmla="*/ 8 h 200"/>
              <a:gd name="T22" fmla="*/ 227 w 278"/>
              <a:gd name="T23" fmla="*/ 32 h 200"/>
              <a:gd name="T24" fmla="*/ 185 w 278"/>
              <a:gd name="T25" fmla="*/ 40 h 200"/>
              <a:gd name="T26" fmla="*/ 134 w 278"/>
              <a:gd name="T27" fmla="*/ 40 h 200"/>
              <a:gd name="T28" fmla="*/ 101 w 278"/>
              <a:gd name="T29" fmla="*/ 64 h 200"/>
              <a:gd name="T30" fmla="*/ 42 w 278"/>
              <a:gd name="T31" fmla="*/ 64 h 200"/>
              <a:gd name="T32" fmla="*/ 8 w 278"/>
              <a:gd name="T33" fmla="*/ 72 h 200"/>
              <a:gd name="T34" fmla="*/ 0 w 278"/>
              <a:gd name="T35" fmla="*/ 96 h 200"/>
              <a:gd name="T36" fmla="*/ 8 w 278"/>
              <a:gd name="T37" fmla="*/ 152 h 200"/>
              <a:gd name="T38" fmla="*/ 0 w 278"/>
              <a:gd name="T39" fmla="*/ 160 h 200"/>
              <a:gd name="T40" fmla="*/ 25 w 278"/>
              <a:gd name="T41" fmla="*/ 152 h 200"/>
              <a:gd name="T42" fmla="*/ 8 w 278"/>
              <a:gd name="T43" fmla="*/ 176 h 200"/>
              <a:gd name="T44" fmla="*/ 8 w 278"/>
              <a:gd name="T45" fmla="*/ 200 h 200"/>
              <a:gd name="T46" fmla="*/ 16 w 278"/>
              <a:gd name="T47" fmla="*/ 200 h 200"/>
              <a:gd name="T48" fmla="*/ 50 w 278"/>
              <a:gd name="T49" fmla="*/ 192 h 20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78" h="200">
                <a:moveTo>
                  <a:pt x="50" y="192"/>
                </a:moveTo>
                <a:lnTo>
                  <a:pt x="92" y="160"/>
                </a:lnTo>
                <a:lnTo>
                  <a:pt x="117" y="176"/>
                </a:lnTo>
                <a:lnTo>
                  <a:pt x="151" y="184"/>
                </a:lnTo>
                <a:lnTo>
                  <a:pt x="168" y="152"/>
                </a:lnTo>
                <a:lnTo>
                  <a:pt x="202" y="144"/>
                </a:lnTo>
                <a:lnTo>
                  <a:pt x="202" y="104"/>
                </a:lnTo>
                <a:lnTo>
                  <a:pt x="235" y="64"/>
                </a:lnTo>
                <a:lnTo>
                  <a:pt x="278" y="48"/>
                </a:lnTo>
                <a:lnTo>
                  <a:pt x="235" y="0"/>
                </a:lnTo>
                <a:lnTo>
                  <a:pt x="227" y="8"/>
                </a:lnTo>
                <a:lnTo>
                  <a:pt x="227" y="32"/>
                </a:lnTo>
                <a:lnTo>
                  <a:pt x="185" y="40"/>
                </a:lnTo>
                <a:lnTo>
                  <a:pt x="134" y="40"/>
                </a:lnTo>
                <a:lnTo>
                  <a:pt x="101" y="64"/>
                </a:lnTo>
                <a:lnTo>
                  <a:pt x="42" y="64"/>
                </a:lnTo>
                <a:lnTo>
                  <a:pt x="8" y="72"/>
                </a:lnTo>
                <a:lnTo>
                  <a:pt x="0" y="96"/>
                </a:lnTo>
                <a:lnTo>
                  <a:pt x="8" y="152"/>
                </a:lnTo>
                <a:lnTo>
                  <a:pt x="0" y="160"/>
                </a:lnTo>
                <a:lnTo>
                  <a:pt x="25" y="152"/>
                </a:lnTo>
                <a:lnTo>
                  <a:pt x="8" y="176"/>
                </a:lnTo>
                <a:lnTo>
                  <a:pt x="8" y="200"/>
                </a:lnTo>
                <a:lnTo>
                  <a:pt x="16" y="200"/>
                </a:lnTo>
                <a:lnTo>
                  <a:pt x="50" y="192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3" name="Freeform 50"/>
          <p:cNvSpPr>
            <a:spLocks/>
          </p:cNvSpPr>
          <p:nvPr/>
        </p:nvSpPr>
        <p:spPr bwMode="auto">
          <a:xfrm>
            <a:off x="7223125" y="5011738"/>
            <a:ext cx="627063" cy="509587"/>
          </a:xfrm>
          <a:custGeom>
            <a:avLst/>
            <a:gdLst>
              <a:gd name="T0" fmla="*/ 388 w 548"/>
              <a:gd name="T1" fmla="*/ 360 h 416"/>
              <a:gd name="T2" fmla="*/ 379 w 548"/>
              <a:gd name="T3" fmla="*/ 344 h 416"/>
              <a:gd name="T4" fmla="*/ 345 w 548"/>
              <a:gd name="T5" fmla="*/ 328 h 416"/>
              <a:gd name="T6" fmla="*/ 320 w 548"/>
              <a:gd name="T7" fmla="*/ 296 h 416"/>
              <a:gd name="T8" fmla="*/ 270 w 548"/>
              <a:gd name="T9" fmla="*/ 264 h 416"/>
              <a:gd name="T10" fmla="*/ 236 w 548"/>
              <a:gd name="T11" fmla="*/ 216 h 416"/>
              <a:gd name="T12" fmla="*/ 202 w 548"/>
              <a:gd name="T13" fmla="*/ 200 h 416"/>
              <a:gd name="T14" fmla="*/ 219 w 548"/>
              <a:gd name="T15" fmla="*/ 152 h 416"/>
              <a:gd name="T16" fmla="*/ 236 w 548"/>
              <a:gd name="T17" fmla="*/ 152 h 416"/>
              <a:gd name="T18" fmla="*/ 270 w 548"/>
              <a:gd name="T19" fmla="*/ 168 h 416"/>
              <a:gd name="T20" fmla="*/ 278 w 548"/>
              <a:gd name="T21" fmla="*/ 144 h 416"/>
              <a:gd name="T22" fmla="*/ 312 w 548"/>
              <a:gd name="T23" fmla="*/ 136 h 416"/>
              <a:gd name="T24" fmla="*/ 354 w 548"/>
              <a:gd name="T25" fmla="*/ 144 h 416"/>
              <a:gd name="T26" fmla="*/ 404 w 548"/>
              <a:gd name="T27" fmla="*/ 152 h 416"/>
              <a:gd name="T28" fmla="*/ 438 w 548"/>
              <a:gd name="T29" fmla="*/ 144 h 416"/>
              <a:gd name="T30" fmla="*/ 472 w 548"/>
              <a:gd name="T31" fmla="*/ 152 h 416"/>
              <a:gd name="T32" fmla="*/ 522 w 548"/>
              <a:gd name="T33" fmla="*/ 160 h 416"/>
              <a:gd name="T34" fmla="*/ 522 w 548"/>
              <a:gd name="T35" fmla="*/ 128 h 416"/>
              <a:gd name="T36" fmla="*/ 548 w 548"/>
              <a:gd name="T37" fmla="*/ 120 h 416"/>
              <a:gd name="T38" fmla="*/ 522 w 548"/>
              <a:gd name="T39" fmla="*/ 112 h 416"/>
              <a:gd name="T40" fmla="*/ 497 w 548"/>
              <a:gd name="T41" fmla="*/ 80 h 416"/>
              <a:gd name="T42" fmla="*/ 480 w 548"/>
              <a:gd name="T43" fmla="*/ 48 h 416"/>
              <a:gd name="T44" fmla="*/ 421 w 548"/>
              <a:gd name="T45" fmla="*/ 72 h 416"/>
              <a:gd name="T46" fmla="*/ 388 w 548"/>
              <a:gd name="T47" fmla="*/ 72 h 416"/>
              <a:gd name="T48" fmla="*/ 379 w 548"/>
              <a:gd name="T49" fmla="*/ 48 h 416"/>
              <a:gd name="T50" fmla="*/ 345 w 548"/>
              <a:gd name="T51" fmla="*/ 56 h 416"/>
              <a:gd name="T52" fmla="*/ 320 w 548"/>
              <a:gd name="T53" fmla="*/ 40 h 416"/>
              <a:gd name="T54" fmla="*/ 295 w 548"/>
              <a:gd name="T55" fmla="*/ 16 h 416"/>
              <a:gd name="T56" fmla="*/ 261 w 548"/>
              <a:gd name="T57" fmla="*/ 0 h 416"/>
              <a:gd name="T58" fmla="*/ 227 w 548"/>
              <a:gd name="T59" fmla="*/ 8 h 416"/>
              <a:gd name="T60" fmla="*/ 194 w 548"/>
              <a:gd name="T61" fmla="*/ 48 h 416"/>
              <a:gd name="T62" fmla="*/ 194 w 548"/>
              <a:gd name="T63" fmla="*/ 88 h 416"/>
              <a:gd name="T64" fmla="*/ 160 w 548"/>
              <a:gd name="T65" fmla="*/ 96 h 416"/>
              <a:gd name="T66" fmla="*/ 143 w 548"/>
              <a:gd name="T67" fmla="*/ 128 h 416"/>
              <a:gd name="T68" fmla="*/ 109 w 548"/>
              <a:gd name="T69" fmla="*/ 120 h 416"/>
              <a:gd name="T70" fmla="*/ 84 w 548"/>
              <a:gd name="T71" fmla="*/ 104 h 416"/>
              <a:gd name="T72" fmla="*/ 42 w 548"/>
              <a:gd name="T73" fmla="*/ 136 h 416"/>
              <a:gd name="T74" fmla="*/ 8 w 548"/>
              <a:gd name="T75" fmla="*/ 144 h 416"/>
              <a:gd name="T76" fmla="*/ 0 w 548"/>
              <a:gd name="T77" fmla="*/ 144 h 416"/>
              <a:gd name="T78" fmla="*/ 0 w 548"/>
              <a:gd name="T79" fmla="*/ 152 h 416"/>
              <a:gd name="T80" fmla="*/ 34 w 548"/>
              <a:gd name="T81" fmla="*/ 216 h 416"/>
              <a:gd name="T82" fmla="*/ 84 w 548"/>
              <a:gd name="T83" fmla="*/ 152 h 416"/>
              <a:gd name="T84" fmla="*/ 84 w 548"/>
              <a:gd name="T85" fmla="*/ 216 h 416"/>
              <a:gd name="T86" fmla="*/ 126 w 548"/>
              <a:gd name="T87" fmla="*/ 192 h 416"/>
              <a:gd name="T88" fmla="*/ 126 w 548"/>
              <a:gd name="T89" fmla="*/ 240 h 416"/>
              <a:gd name="T90" fmla="*/ 177 w 548"/>
              <a:gd name="T91" fmla="*/ 264 h 416"/>
              <a:gd name="T92" fmla="*/ 160 w 548"/>
              <a:gd name="T93" fmla="*/ 272 h 416"/>
              <a:gd name="T94" fmla="*/ 219 w 548"/>
              <a:gd name="T95" fmla="*/ 312 h 416"/>
              <a:gd name="T96" fmla="*/ 227 w 548"/>
              <a:gd name="T97" fmla="*/ 336 h 416"/>
              <a:gd name="T98" fmla="*/ 253 w 548"/>
              <a:gd name="T99" fmla="*/ 352 h 416"/>
              <a:gd name="T100" fmla="*/ 312 w 548"/>
              <a:gd name="T101" fmla="*/ 360 h 416"/>
              <a:gd name="T102" fmla="*/ 371 w 548"/>
              <a:gd name="T103" fmla="*/ 384 h 416"/>
              <a:gd name="T104" fmla="*/ 312 w 548"/>
              <a:gd name="T105" fmla="*/ 392 h 416"/>
              <a:gd name="T106" fmla="*/ 413 w 548"/>
              <a:gd name="T107" fmla="*/ 416 h 416"/>
              <a:gd name="T108" fmla="*/ 413 w 548"/>
              <a:gd name="T109" fmla="*/ 384 h 416"/>
              <a:gd name="T110" fmla="*/ 388 w 548"/>
              <a:gd name="T111" fmla="*/ 360 h 41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548" h="416">
                <a:moveTo>
                  <a:pt x="388" y="360"/>
                </a:moveTo>
                <a:lnTo>
                  <a:pt x="379" y="344"/>
                </a:lnTo>
                <a:lnTo>
                  <a:pt x="345" y="328"/>
                </a:lnTo>
                <a:lnTo>
                  <a:pt x="320" y="296"/>
                </a:lnTo>
                <a:lnTo>
                  <a:pt x="270" y="264"/>
                </a:lnTo>
                <a:lnTo>
                  <a:pt x="236" y="216"/>
                </a:lnTo>
                <a:lnTo>
                  <a:pt x="202" y="200"/>
                </a:lnTo>
                <a:lnTo>
                  <a:pt x="219" y="152"/>
                </a:lnTo>
                <a:lnTo>
                  <a:pt x="236" y="152"/>
                </a:lnTo>
                <a:lnTo>
                  <a:pt x="270" y="168"/>
                </a:lnTo>
                <a:lnTo>
                  <a:pt x="278" y="144"/>
                </a:lnTo>
                <a:lnTo>
                  <a:pt x="312" y="136"/>
                </a:lnTo>
                <a:lnTo>
                  <a:pt x="354" y="144"/>
                </a:lnTo>
                <a:lnTo>
                  <a:pt x="404" y="152"/>
                </a:lnTo>
                <a:lnTo>
                  <a:pt x="438" y="144"/>
                </a:lnTo>
                <a:lnTo>
                  <a:pt x="472" y="152"/>
                </a:lnTo>
                <a:lnTo>
                  <a:pt x="522" y="160"/>
                </a:lnTo>
                <a:lnTo>
                  <a:pt x="522" y="128"/>
                </a:lnTo>
                <a:lnTo>
                  <a:pt x="548" y="120"/>
                </a:lnTo>
                <a:lnTo>
                  <a:pt x="522" y="112"/>
                </a:lnTo>
                <a:lnTo>
                  <a:pt x="497" y="80"/>
                </a:lnTo>
                <a:lnTo>
                  <a:pt x="480" y="48"/>
                </a:lnTo>
                <a:lnTo>
                  <a:pt x="421" y="72"/>
                </a:lnTo>
                <a:lnTo>
                  <a:pt x="388" y="72"/>
                </a:lnTo>
                <a:lnTo>
                  <a:pt x="379" y="48"/>
                </a:lnTo>
                <a:lnTo>
                  <a:pt x="345" y="56"/>
                </a:lnTo>
                <a:lnTo>
                  <a:pt x="320" y="40"/>
                </a:lnTo>
                <a:lnTo>
                  <a:pt x="295" y="16"/>
                </a:lnTo>
                <a:lnTo>
                  <a:pt x="261" y="0"/>
                </a:lnTo>
                <a:lnTo>
                  <a:pt x="227" y="8"/>
                </a:lnTo>
                <a:lnTo>
                  <a:pt x="194" y="48"/>
                </a:lnTo>
                <a:lnTo>
                  <a:pt x="194" y="88"/>
                </a:lnTo>
                <a:lnTo>
                  <a:pt x="160" y="96"/>
                </a:lnTo>
                <a:lnTo>
                  <a:pt x="143" y="128"/>
                </a:lnTo>
                <a:lnTo>
                  <a:pt x="109" y="120"/>
                </a:lnTo>
                <a:lnTo>
                  <a:pt x="84" y="104"/>
                </a:lnTo>
                <a:lnTo>
                  <a:pt x="42" y="136"/>
                </a:lnTo>
                <a:lnTo>
                  <a:pt x="8" y="144"/>
                </a:lnTo>
                <a:lnTo>
                  <a:pt x="0" y="144"/>
                </a:lnTo>
                <a:lnTo>
                  <a:pt x="0" y="152"/>
                </a:lnTo>
                <a:lnTo>
                  <a:pt x="34" y="216"/>
                </a:lnTo>
                <a:lnTo>
                  <a:pt x="84" y="152"/>
                </a:lnTo>
                <a:lnTo>
                  <a:pt x="84" y="216"/>
                </a:lnTo>
                <a:lnTo>
                  <a:pt x="126" y="192"/>
                </a:lnTo>
                <a:lnTo>
                  <a:pt x="126" y="240"/>
                </a:lnTo>
                <a:lnTo>
                  <a:pt x="177" y="264"/>
                </a:lnTo>
                <a:lnTo>
                  <a:pt x="160" y="272"/>
                </a:lnTo>
                <a:lnTo>
                  <a:pt x="219" y="312"/>
                </a:lnTo>
                <a:lnTo>
                  <a:pt x="227" y="336"/>
                </a:lnTo>
                <a:lnTo>
                  <a:pt x="253" y="352"/>
                </a:lnTo>
                <a:lnTo>
                  <a:pt x="312" y="360"/>
                </a:lnTo>
                <a:lnTo>
                  <a:pt x="371" y="384"/>
                </a:lnTo>
                <a:lnTo>
                  <a:pt x="312" y="392"/>
                </a:lnTo>
                <a:lnTo>
                  <a:pt x="413" y="416"/>
                </a:lnTo>
                <a:lnTo>
                  <a:pt x="413" y="384"/>
                </a:lnTo>
                <a:lnTo>
                  <a:pt x="388" y="360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4" name="Freeform 51"/>
          <p:cNvSpPr>
            <a:spLocks/>
          </p:cNvSpPr>
          <p:nvPr/>
        </p:nvSpPr>
        <p:spPr bwMode="auto">
          <a:xfrm>
            <a:off x="7213600" y="4943475"/>
            <a:ext cx="319088" cy="244475"/>
          </a:xfrm>
          <a:custGeom>
            <a:avLst/>
            <a:gdLst>
              <a:gd name="T0" fmla="*/ 50 w 278"/>
              <a:gd name="T1" fmla="*/ 192 h 200"/>
              <a:gd name="T2" fmla="*/ 92 w 278"/>
              <a:gd name="T3" fmla="*/ 160 h 200"/>
              <a:gd name="T4" fmla="*/ 117 w 278"/>
              <a:gd name="T5" fmla="*/ 176 h 200"/>
              <a:gd name="T6" fmla="*/ 151 w 278"/>
              <a:gd name="T7" fmla="*/ 184 h 200"/>
              <a:gd name="T8" fmla="*/ 168 w 278"/>
              <a:gd name="T9" fmla="*/ 152 h 200"/>
              <a:gd name="T10" fmla="*/ 202 w 278"/>
              <a:gd name="T11" fmla="*/ 144 h 200"/>
              <a:gd name="T12" fmla="*/ 202 w 278"/>
              <a:gd name="T13" fmla="*/ 104 h 200"/>
              <a:gd name="T14" fmla="*/ 235 w 278"/>
              <a:gd name="T15" fmla="*/ 64 h 200"/>
              <a:gd name="T16" fmla="*/ 278 w 278"/>
              <a:gd name="T17" fmla="*/ 48 h 200"/>
              <a:gd name="T18" fmla="*/ 235 w 278"/>
              <a:gd name="T19" fmla="*/ 0 h 200"/>
              <a:gd name="T20" fmla="*/ 227 w 278"/>
              <a:gd name="T21" fmla="*/ 8 h 200"/>
              <a:gd name="T22" fmla="*/ 227 w 278"/>
              <a:gd name="T23" fmla="*/ 32 h 200"/>
              <a:gd name="T24" fmla="*/ 185 w 278"/>
              <a:gd name="T25" fmla="*/ 40 h 200"/>
              <a:gd name="T26" fmla="*/ 134 w 278"/>
              <a:gd name="T27" fmla="*/ 40 h 200"/>
              <a:gd name="T28" fmla="*/ 101 w 278"/>
              <a:gd name="T29" fmla="*/ 64 h 200"/>
              <a:gd name="T30" fmla="*/ 42 w 278"/>
              <a:gd name="T31" fmla="*/ 64 h 200"/>
              <a:gd name="T32" fmla="*/ 8 w 278"/>
              <a:gd name="T33" fmla="*/ 72 h 200"/>
              <a:gd name="T34" fmla="*/ 0 w 278"/>
              <a:gd name="T35" fmla="*/ 96 h 200"/>
              <a:gd name="T36" fmla="*/ 8 w 278"/>
              <a:gd name="T37" fmla="*/ 152 h 200"/>
              <a:gd name="T38" fmla="*/ 0 w 278"/>
              <a:gd name="T39" fmla="*/ 160 h 200"/>
              <a:gd name="T40" fmla="*/ 25 w 278"/>
              <a:gd name="T41" fmla="*/ 152 h 200"/>
              <a:gd name="T42" fmla="*/ 8 w 278"/>
              <a:gd name="T43" fmla="*/ 176 h 200"/>
              <a:gd name="T44" fmla="*/ 8 w 278"/>
              <a:gd name="T45" fmla="*/ 200 h 200"/>
              <a:gd name="T46" fmla="*/ 16 w 278"/>
              <a:gd name="T47" fmla="*/ 200 h 200"/>
              <a:gd name="T48" fmla="*/ 50 w 278"/>
              <a:gd name="T49" fmla="*/ 192 h 20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78" h="200">
                <a:moveTo>
                  <a:pt x="50" y="192"/>
                </a:moveTo>
                <a:lnTo>
                  <a:pt x="92" y="160"/>
                </a:lnTo>
                <a:lnTo>
                  <a:pt x="117" y="176"/>
                </a:lnTo>
                <a:lnTo>
                  <a:pt x="151" y="184"/>
                </a:lnTo>
                <a:lnTo>
                  <a:pt x="168" y="152"/>
                </a:lnTo>
                <a:lnTo>
                  <a:pt x="202" y="144"/>
                </a:lnTo>
                <a:lnTo>
                  <a:pt x="202" y="104"/>
                </a:lnTo>
                <a:lnTo>
                  <a:pt x="235" y="64"/>
                </a:lnTo>
                <a:lnTo>
                  <a:pt x="278" y="48"/>
                </a:lnTo>
                <a:lnTo>
                  <a:pt x="235" y="0"/>
                </a:lnTo>
                <a:lnTo>
                  <a:pt x="227" y="8"/>
                </a:lnTo>
                <a:lnTo>
                  <a:pt x="227" y="32"/>
                </a:lnTo>
                <a:lnTo>
                  <a:pt x="185" y="40"/>
                </a:lnTo>
                <a:lnTo>
                  <a:pt x="134" y="40"/>
                </a:lnTo>
                <a:lnTo>
                  <a:pt x="101" y="64"/>
                </a:lnTo>
                <a:lnTo>
                  <a:pt x="42" y="64"/>
                </a:lnTo>
                <a:lnTo>
                  <a:pt x="8" y="72"/>
                </a:lnTo>
                <a:lnTo>
                  <a:pt x="0" y="96"/>
                </a:lnTo>
                <a:lnTo>
                  <a:pt x="8" y="152"/>
                </a:lnTo>
                <a:lnTo>
                  <a:pt x="0" y="160"/>
                </a:lnTo>
                <a:lnTo>
                  <a:pt x="25" y="152"/>
                </a:lnTo>
                <a:lnTo>
                  <a:pt x="8" y="176"/>
                </a:lnTo>
                <a:lnTo>
                  <a:pt x="8" y="200"/>
                </a:lnTo>
                <a:lnTo>
                  <a:pt x="16" y="200"/>
                </a:lnTo>
                <a:lnTo>
                  <a:pt x="50" y="192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5" name="Freeform 52"/>
          <p:cNvSpPr>
            <a:spLocks/>
          </p:cNvSpPr>
          <p:nvPr/>
        </p:nvSpPr>
        <p:spPr bwMode="auto">
          <a:xfrm>
            <a:off x="7223125" y="5011738"/>
            <a:ext cx="627063" cy="509587"/>
          </a:xfrm>
          <a:custGeom>
            <a:avLst/>
            <a:gdLst>
              <a:gd name="T0" fmla="*/ 388 w 548"/>
              <a:gd name="T1" fmla="*/ 360 h 416"/>
              <a:gd name="T2" fmla="*/ 379 w 548"/>
              <a:gd name="T3" fmla="*/ 344 h 416"/>
              <a:gd name="T4" fmla="*/ 345 w 548"/>
              <a:gd name="T5" fmla="*/ 328 h 416"/>
              <a:gd name="T6" fmla="*/ 320 w 548"/>
              <a:gd name="T7" fmla="*/ 296 h 416"/>
              <a:gd name="T8" fmla="*/ 270 w 548"/>
              <a:gd name="T9" fmla="*/ 264 h 416"/>
              <a:gd name="T10" fmla="*/ 236 w 548"/>
              <a:gd name="T11" fmla="*/ 216 h 416"/>
              <a:gd name="T12" fmla="*/ 202 w 548"/>
              <a:gd name="T13" fmla="*/ 200 h 416"/>
              <a:gd name="T14" fmla="*/ 219 w 548"/>
              <a:gd name="T15" fmla="*/ 152 h 416"/>
              <a:gd name="T16" fmla="*/ 236 w 548"/>
              <a:gd name="T17" fmla="*/ 152 h 416"/>
              <a:gd name="T18" fmla="*/ 270 w 548"/>
              <a:gd name="T19" fmla="*/ 168 h 416"/>
              <a:gd name="T20" fmla="*/ 278 w 548"/>
              <a:gd name="T21" fmla="*/ 144 h 416"/>
              <a:gd name="T22" fmla="*/ 312 w 548"/>
              <a:gd name="T23" fmla="*/ 136 h 416"/>
              <a:gd name="T24" fmla="*/ 354 w 548"/>
              <a:gd name="T25" fmla="*/ 144 h 416"/>
              <a:gd name="T26" fmla="*/ 404 w 548"/>
              <a:gd name="T27" fmla="*/ 152 h 416"/>
              <a:gd name="T28" fmla="*/ 438 w 548"/>
              <a:gd name="T29" fmla="*/ 144 h 416"/>
              <a:gd name="T30" fmla="*/ 472 w 548"/>
              <a:gd name="T31" fmla="*/ 152 h 416"/>
              <a:gd name="T32" fmla="*/ 522 w 548"/>
              <a:gd name="T33" fmla="*/ 160 h 416"/>
              <a:gd name="T34" fmla="*/ 522 w 548"/>
              <a:gd name="T35" fmla="*/ 128 h 416"/>
              <a:gd name="T36" fmla="*/ 548 w 548"/>
              <a:gd name="T37" fmla="*/ 120 h 416"/>
              <a:gd name="T38" fmla="*/ 522 w 548"/>
              <a:gd name="T39" fmla="*/ 112 h 416"/>
              <a:gd name="T40" fmla="*/ 497 w 548"/>
              <a:gd name="T41" fmla="*/ 80 h 416"/>
              <a:gd name="T42" fmla="*/ 480 w 548"/>
              <a:gd name="T43" fmla="*/ 48 h 416"/>
              <a:gd name="T44" fmla="*/ 421 w 548"/>
              <a:gd name="T45" fmla="*/ 72 h 416"/>
              <a:gd name="T46" fmla="*/ 388 w 548"/>
              <a:gd name="T47" fmla="*/ 72 h 416"/>
              <a:gd name="T48" fmla="*/ 379 w 548"/>
              <a:gd name="T49" fmla="*/ 48 h 416"/>
              <a:gd name="T50" fmla="*/ 345 w 548"/>
              <a:gd name="T51" fmla="*/ 56 h 416"/>
              <a:gd name="T52" fmla="*/ 320 w 548"/>
              <a:gd name="T53" fmla="*/ 40 h 416"/>
              <a:gd name="T54" fmla="*/ 295 w 548"/>
              <a:gd name="T55" fmla="*/ 16 h 416"/>
              <a:gd name="T56" fmla="*/ 261 w 548"/>
              <a:gd name="T57" fmla="*/ 0 h 416"/>
              <a:gd name="T58" fmla="*/ 227 w 548"/>
              <a:gd name="T59" fmla="*/ 8 h 416"/>
              <a:gd name="T60" fmla="*/ 194 w 548"/>
              <a:gd name="T61" fmla="*/ 48 h 416"/>
              <a:gd name="T62" fmla="*/ 194 w 548"/>
              <a:gd name="T63" fmla="*/ 88 h 416"/>
              <a:gd name="T64" fmla="*/ 160 w 548"/>
              <a:gd name="T65" fmla="*/ 96 h 416"/>
              <a:gd name="T66" fmla="*/ 143 w 548"/>
              <a:gd name="T67" fmla="*/ 128 h 416"/>
              <a:gd name="T68" fmla="*/ 109 w 548"/>
              <a:gd name="T69" fmla="*/ 120 h 416"/>
              <a:gd name="T70" fmla="*/ 84 w 548"/>
              <a:gd name="T71" fmla="*/ 104 h 416"/>
              <a:gd name="T72" fmla="*/ 42 w 548"/>
              <a:gd name="T73" fmla="*/ 136 h 416"/>
              <a:gd name="T74" fmla="*/ 8 w 548"/>
              <a:gd name="T75" fmla="*/ 144 h 416"/>
              <a:gd name="T76" fmla="*/ 0 w 548"/>
              <a:gd name="T77" fmla="*/ 144 h 416"/>
              <a:gd name="T78" fmla="*/ 0 w 548"/>
              <a:gd name="T79" fmla="*/ 152 h 416"/>
              <a:gd name="T80" fmla="*/ 34 w 548"/>
              <a:gd name="T81" fmla="*/ 216 h 416"/>
              <a:gd name="T82" fmla="*/ 84 w 548"/>
              <a:gd name="T83" fmla="*/ 152 h 416"/>
              <a:gd name="T84" fmla="*/ 84 w 548"/>
              <a:gd name="T85" fmla="*/ 216 h 416"/>
              <a:gd name="T86" fmla="*/ 126 w 548"/>
              <a:gd name="T87" fmla="*/ 192 h 416"/>
              <a:gd name="T88" fmla="*/ 126 w 548"/>
              <a:gd name="T89" fmla="*/ 240 h 416"/>
              <a:gd name="T90" fmla="*/ 177 w 548"/>
              <a:gd name="T91" fmla="*/ 264 h 416"/>
              <a:gd name="T92" fmla="*/ 160 w 548"/>
              <a:gd name="T93" fmla="*/ 272 h 416"/>
              <a:gd name="T94" fmla="*/ 219 w 548"/>
              <a:gd name="T95" fmla="*/ 312 h 416"/>
              <a:gd name="T96" fmla="*/ 227 w 548"/>
              <a:gd name="T97" fmla="*/ 336 h 416"/>
              <a:gd name="T98" fmla="*/ 253 w 548"/>
              <a:gd name="T99" fmla="*/ 352 h 416"/>
              <a:gd name="T100" fmla="*/ 312 w 548"/>
              <a:gd name="T101" fmla="*/ 360 h 416"/>
              <a:gd name="T102" fmla="*/ 371 w 548"/>
              <a:gd name="T103" fmla="*/ 384 h 416"/>
              <a:gd name="T104" fmla="*/ 312 w 548"/>
              <a:gd name="T105" fmla="*/ 392 h 416"/>
              <a:gd name="T106" fmla="*/ 413 w 548"/>
              <a:gd name="T107" fmla="*/ 416 h 416"/>
              <a:gd name="T108" fmla="*/ 413 w 548"/>
              <a:gd name="T109" fmla="*/ 384 h 416"/>
              <a:gd name="T110" fmla="*/ 388 w 548"/>
              <a:gd name="T111" fmla="*/ 360 h 41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548" h="416">
                <a:moveTo>
                  <a:pt x="388" y="360"/>
                </a:moveTo>
                <a:lnTo>
                  <a:pt x="379" y="344"/>
                </a:lnTo>
                <a:lnTo>
                  <a:pt x="345" y="328"/>
                </a:lnTo>
                <a:lnTo>
                  <a:pt x="320" y="296"/>
                </a:lnTo>
                <a:lnTo>
                  <a:pt x="270" y="264"/>
                </a:lnTo>
                <a:lnTo>
                  <a:pt x="236" y="216"/>
                </a:lnTo>
                <a:lnTo>
                  <a:pt x="202" y="200"/>
                </a:lnTo>
                <a:lnTo>
                  <a:pt x="219" y="152"/>
                </a:lnTo>
                <a:lnTo>
                  <a:pt x="236" y="152"/>
                </a:lnTo>
                <a:lnTo>
                  <a:pt x="270" y="168"/>
                </a:lnTo>
                <a:lnTo>
                  <a:pt x="278" y="144"/>
                </a:lnTo>
                <a:lnTo>
                  <a:pt x="312" y="136"/>
                </a:lnTo>
                <a:lnTo>
                  <a:pt x="354" y="144"/>
                </a:lnTo>
                <a:lnTo>
                  <a:pt x="404" y="152"/>
                </a:lnTo>
                <a:lnTo>
                  <a:pt x="438" y="144"/>
                </a:lnTo>
                <a:lnTo>
                  <a:pt x="472" y="152"/>
                </a:lnTo>
                <a:lnTo>
                  <a:pt x="522" y="160"/>
                </a:lnTo>
                <a:lnTo>
                  <a:pt x="522" y="128"/>
                </a:lnTo>
                <a:lnTo>
                  <a:pt x="548" y="120"/>
                </a:lnTo>
                <a:lnTo>
                  <a:pt x="522" y="112"/>
                </a:lnTo>
                <a:lnTo>
                  <a:pt x="497" y="80"/>
                </a:lnTo>
                <a:lnTo>
                  <a:pt x="480" y="48"/>
                </a:lnTo>
                <a:lnTo>
                  <a:pt x="421" y="72"/>
                </a:lnTo>
                <a:lnTo>
                  <a:pt x="388" y="72"/>
                </a:lnTo>
                <a:lnTo>
                  <a:pt x="379" y="48"/>
                </a:lnTo>
                <a:lnTo>
                  <a:pt x="345" y="56"/>
                </a:lnTo>
                <a:lnTo>
                  <a:pt x="320" y="40"/>
                </a:lnTo>
                <a:lnTo>
                  <a:pt x="295" y="16"/>
                </a:lnTo>
                <a:lnTo>
                  <a:pt x="261" y="0"/>
                </a:lnTo>
                <a:lnTo>
                  <a:pt x="227" y="8"/>
                </a:lnTo>
                <a:lnTo>
                  <a:pt x="194" y="48"/>
                </a:lnTo>
                <a:lnTo>
                  <a:pt x="194" y="88"/>
                </a:lnTo>
                <a:lnTo>
                  <a:pt x="160" y="96"/>
                </a:lnTo>
                <a:lnTo>
                  <a:pt x="143" y="128"/>
                </a:lnTo>
                <a:lnTo>
                  <a:pt x="109" y="120"/>
                </a:lnTo>
                <a:lnTo>
                  <a:pt x="84" y="104"/>
                </a:lnTo>
                <a:lnTo>
                  <a:pt x="42" y="136"/>
                </a:lnTo>
                <a:lnTo>
                  <a:pt x="8" y="144"/>
                </a:lnTo>
                <a:lnTo>
                  <a:pt x="0" y="144"/>
                </a:lnTo>
                <a:lnTo>
                  <a:pt x="0" y="152"/>
                </a:lnTo>
                <a:lnTo>
                  <a:pt x="34" y="216"/>
                </a:lnTo>
                <a:lnTo>
                  <a:pt x="84" y="152"/>
                </a:lnTo>
                <a:lnTo>
                  <a:pt x="84" y="216"/>
                </a:lnTo>
                <a:lnTo>
                  <a:pt x="126" y="192"/>
                </a:lnTo>
                <a:lnTo>
                  <a:pt x="126" y="240"/>
                </a:lnTo>
                <a:lnTo>
                  <a:pt x="177" y="264"/>
                </a:lnTo>
                <a:lnTo>
                  <a:pt x="160" y="272"/>
                </a:lnTo>
                <a:lnTo>
                  <a:pt x="219" y="312"/>
                </a:lnTo>
                <a:lnTo>
                  <a:pt x="227" y="336"/>
                </a:lnTo>
                <a:lnTo>
                  <a:pt x="253" y="352"/>
                </a:lnTo>
                <a:lnTo>
                  <a:pt x="312" y="360"/>
                </a:lnTo>
                <a:lnTo>
                  <a:pt x="371" y="384"/>
                </a:lnTo>
                <a:lnTo>
                  <a:pt x="312" y="392"/>
                </a:lnTo>
                <a:lnTo>
                  <a:pt x="413" y="416"/>
                </a:lnTo>
                <a:lnTo>
                  <a:pt x="413" y="384"/>
                </a:lnTo>
                <a:lnTo>
                  <a:pt x="388" y="360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6" name="Freeform 53"/>
          <p:cNvSpPr>
            <a:spLocks/>
          </p:cNvSpPr>
          <p:nvPr/>
        </p:nvSpPr>
        <p:spPr bwMode="auto">
          <a:xfrm>
            <a:off x="7453313" y="5178425"/>
            <a:ext cx="444500" cy="392113"/>
          </a:xfrm>
          <a:custGeom>
            <a:avLst/>
            <a:gdLst>
              <a:gd name="T0" fmla="*/ 287 w 388"/>
              <a:gd name="T1" fmla="*/ 264 h 320"/>
              <a:gd name="T2" fmla="*/ 312 w 388"/>
              <a:gd name="T3" fmla="*/ 248 h 320"/>
              <a:gd name="T4" fmla="*/ 320 w 388"/>
              <a:gd name="T5" fmla="*/ 216 h 320"/>
              <a:gd name="T6" fmla="*/ 346 w 388"/>
              <a:gd name="T7" fmla="*/ 216 h 320"/>
              <a:gd name="T8" fmla="*/ 337 w 388"/>
              <a:gd name="T9" fmla="*/ 192 h 320"/>
              <a:gd name="T10" fmla="*/ 388 w 388"/>
              <a:gd name="T11" fmla="*/ 176 h 320"/>
              <a:gd name="T12" fmla="*/ 362 w 388"/>
              <a:gd name="T13" fmla="*/ 136 h 320"/>
              <a:gd name="T14" fmla="*/ 388 w 388"/>
              <a:gd name="T15" fmla="*/ 120 h 320"/>
              <a:gd name="T16" fmla="*/ 346 w 388"/>
              <a:gd name="T17" fmla="*/ 96 h 320"/>
              <a:gd name="T18" fmla="*/ 337 w 388"/>
              <a:gd name="T19" fmla="*/ 64 h 320"/>
              <a:gd name="T20" fmla="*/ 337 w 388"/>
              <a:gd name="T21" fmla="*/ 32 h 320"/>
              <a:gd name="T22" fmla="*/ 304 w 388"/>
              <a:gd name="T23" fmla="*/ 32 h 320"/>
              <a:gd name="T24" fmla="*/ 295 w 388"/>
              <a:gd name="T25" fmla="*/ 16 h 320"/>
              <a:gd name="T26" fmla="*/ 270 w 388"/>
              <a:gd name="T27" fmla="*/ 16 h 320"/>
              <a:gd name="T28" fmla="*/ 236 w 388"/>
              <a:gd name="T29" fmla="*/ 8 h 320"/>
              <a:gd name="T30" fmla="*/ 202 w 388"/>
              <a:gd name="T31" fmla="*/ 16 h 320"/>
              <a:gd name="T32" fmla="*/ 152 w 388"/>
              <a:gd name="T33" fmla="*/ 8 h 320"/>
              <a:gd name="T34" fmla="*/ 110 w 388"/>
              <a:gd name="T35" fmla="*/ 0 h 320"/>
              <a:gd name="T36" fmla="*/ 76 w 388"/>
              <a:gd name="T37" fmla="*/ 8 h 320"/>
              <a:gd name="T38" fmla="*/ 68 w 388"/>
              <a:gd name="T39" fmla="*/ 32 h 320"/>
              <a:gd name="T40" fmla="*/ 34 w 388"/>
              <a:gd name="T41" fmla="*/ 16 h 320"/>
              <a:gd name="T42" fmla="*/ 17 w 388"/>
              <a:gd name="T43" fmla="*/ 16 h 320"/>
              <a:gd name="T44" fmla="*/ 0 w 388"/>
              <a:gd name="T45" fmla="*/ 64 h 320"/>
              <a:gd name="T46" fmla="*/ 34 w 388"/>
              <a:gd name="T47" fmla="*/ 80 h 320"/>
              <a:gd name="T48" fmla="*/ 68 w 388"/>
              <a:gd name="T49" fmla="*/ 128 h 320"/>
              <a:gd name="T50" fmla="*/ 118 w 388"/>
              <a:gd name="T51" fmla="*/ 160 h 320"/>
              <a:gd name="T52" fmla="*/ 143 w 388"/>
              <a:gd name="T53" fmla="*/ 192 h 320"/>
              <a:gd name="T54" fmla="*/ 177 w 388"/>
              <a:gd name="T55" fmla="*/ 208 h 320"/>
              <a:gd name="T56" fmla="*/ 186 w 388"/>
              <a:gd name="T57" fmla="*/ 224 h 320"/>
              <a:gd name="T58" fmla="*/ 211 w 388"/>
              <a:gd name="T59" fmla="*/ 248 h 320"/>
              <a:gd name="T60" fmla="*/ 211 w 388"/>
              <a:gd name="T61" fmla="*/ 280 h 320"/>
              <a:gd name="T62" fmla="*/ 295 w 388"/>
              <a:gd name="T63" fmla="*/ 320 h 320"/>
              <a:gd name="T64" fmla="*/ 295 w 388"/>
              <a:gd name="T65" fmla="*/ 280 h 320"/>
              <a:gd name="T66" fmla="*/ 287 w 388"/>
              <a:gd name="T67" fmla="*/ 264 h 32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388" h="320">
                <a:moveTo>
                  <a:pt x="287" y="264"/>
                </a:moveTo>
                <a:lnTo>
                  <a:pt x="312" y="248"/>
                </a:lnTo>
                <a:lnTo>
                  <a:pt x="320" y="216"/>
                </a:lnTo>
                <a:lnTo>
                  <a:pt x="346" y="216"/>
                </a:lnTo>
                <a:lnTo>
                  <a:pt x="337" y="192"/>
                </a:lnTo>
                <a:lnTo>
                  <a:pt x="388" y="176"/>
                </a:lnTo>
                <a:lnTo>
                  <a:pt x="362" y="136"/>
                </a:lnTo>
                <a:lnTo>
                  <a:pt x="388" y="120"/>
                </a:lnTo>
                <a:lnTo>
                  <a:pt x="346" y="96"/>
                </a:lnTo>
                <a:lnTo>
                  <a:pt x="337" y="64"/>
                </a:lnTo>
                <a:lnTo>
                  <a:pt x="337" y="32"/>
                </a:lnTo>
                <a:lnTo>
                  <a:pt x="304" y="32"/>
                </a:lnTo>
                <a:lnTo>
                  <a:pt x="295" y="16"/>
                </a:lnTo>
                <a:lnTo>
                  <a:pt x="270" y="16"/>
                </a:lnTo>
                <a:lnTo>
                  <a:pt x="236" y="8"/>
                </a:lnTo>
                <a:lnTo>
                  <a:pt x="202" y="16"/>
                </a:lnTo>
                <a:lnTo>
                  <a:pt x="152" y="8"/>
                </a:lnTo>
                <a:lnTo>
                  <a:pt x="110" y="0"/>
                </a:lnTo>
                <a:lnTo>
                  <a:pt x="76" y="8"/>
                </a:lnTo>
                <a:lnTo>
                  <a:pt x="68" y="32"/>
                </a:lnTo>
                <a:lnTo>
                  <a:pt x="34" y="16"/>
                </a:lnTo>
                <a:lnTo>
                  <a:pt x="17" y="16"/>
                </a:lnTo>
                <a:lnTo>
                  <a:pt x="0" y="64"/>
                </a:lnTo>
                <a:lnTo>
                  <a:pt x="34" y="80"/>
                </a:lnTo>
                <a:lnTo>
                  <a:pt x="68" y="128"/>
                </a:lnTo>
                <a:lnTo>
                  <a:pt x="118" y="160"/>
                </a:lnTo>
                <a:lnTo>
                  <a:pt x="143" y="192"/>
                </a:lnTo>
                <a:lnTo>
                  <a:pt x="177" y="208"/>
                </a:lnTo>
                <a:lnTo>
                  <a:pt x="186" y="224"/>
                </a:lnTo>
                <a:lnTo>
                  <a:pt x="211" y="248"/>
                </a:lnTo>
                <a:lnTo>
                  <a:pt x="211" y="280"/>
                </a:lnTo>
                <a:lnTo>
                  <a:pt x="295" y="320"/>
                </a:lnTo>
                <a:lnTo>
                  <a:pt x="295" y="280"/>
                </a:lnTo>
                <a:lnTo>
                  <a:pt x="287" y="264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7" name="Freeform 54"/>
          <p:cNvSpPr>
            <a:spLocks/>
          </p:cNvSpPr>
          <p:nvPr/>
        </p:nvSpPr>
        <p:spPr bwMode="auto">
          <a:xfrm>
            <a:off x="7483475" y="4649788"/>
            <a:ext cx="655638" cy="450850"/>
          </a:xfrm>
          <a:custGeom>
            <a:avLst/>
            <a:gdLst>
              <a:gd name="T0" fmla="*/ 295 w 573"/>
              <a:gd name="T1" fmla="*/ 320 h 368"/>
              <a:gd name="T2" fmla="*/ 329 w 573"/>
              <a:gd name="T3" fmla="*/ 304 h 368"/>
              <a:gd name="T4" fmla="*/ 380 w 573"/>
              <a:gd name="T5" fmla="*/ 304 h 368"/>
              <a:gd name="T6" fmla="*/ 413 w 573"/>
              <a:gd name="T7" fmla="*/ 288 h 368"/>
              <a:gd name="T8" fmla="*/ 439 w 573"/>
              <a:gd name="T9" fmla="*/ 272 h 368"/>
              <a:gd name="T10" fmla="*/ 455 w 573"/>
              <a:gd name="T11" fmla="*/ 264 h 368"/>
              <a:gd name="T12" fmla="*/ 464 w 573"/>
              <a:gd name="T13" fmla="*/ 224 h 368"/>
              <a:gd name="T14" fmla="*/ 472 w 573"/>
              <a:gd name="T15" fmla="*/ 200 h 368"/>
              <a:gd name="T16" fmla="*/ 498 w 573"/>
              <a:gd name="T17" fmla="*/ 168 h 368"/>
              <a:gd name="T18" fmla="*/ 523 w 573"/>
              <a:gd name="T19" fmla="*/ 112 h 368"/>
              <a:gd name="T20" fmla="*/ 548 w 573"/>
              <a:gd name="T21" fmla="*/ 72 h 368"/>
              <a:gd name="T22" fmla="*/ 573 w 573"/>
              <a:gd name="T23" fmla="*/ 48 h 368"/>
              <a:gd name="T24" fmla="*/ 548 w 573"/>
              <a:gd name="T25" fmla="*/ 24 h 368"/>
              <a:gd name="T26" fmla="*/ 514 w 573"/>
              <a:gd name="T27" fmla="*/ 0 h 368"/>
              <a:gd name="T28" fmla="*/ 472 w 573"/>
              <a:gd name="T29" fmla="*/ 8 h 368"/>
              <a:gd name="T30" fmla="*/ 447 w 573"/>
              <a:gd name="T31" fmla="*/ 0 h 368"/>
              <a:gd name="T32" fmla="*/ 405 w 573"/>
              <a:gd name="T33" fmla="*/ 8 h 368"/>
              <a:gd name="T34" fmla="*/ 371 w 573"/>
              <a:gd name="T35" fmla="*/ 8 h 368"/>
              <a:gd name="T36" fmla="*/ 329 w 573"/>
              <a:gd name="T37" fmla="*/ 56 h 368"/>
              <a:gd name="T38" fmla="*/ 287 w 573"/>
              <a:gd name="T39" fmla="*/ 48 h 368"/>
              <a:gd name="T40" fmla="*/ 279 w 573"/>
              <a:gd name="T41" fmla="*/ 64 h 368"/>
              <a:gd name="T42" fmla="*/ 228 w 573"/>
              <a:gd name="T43" fmla="*/ 80 h 368"/>
              <a:gd name="T44" fmla="*/ 228 w 573"/>
              <a:gd name="T45" fmla="*/ 112 h 368"/>
              <a:gd name="T46" fmla="*/ 110 w 573"/>
              <a:gd name="T47" fmla="*/ 128 h 368"/>
              <a:gd name="T48" fmla="*/ 85 w 573"/>
              <a:gd name="T49" fmla="*/ 112 h 368"/>
              <a:gd name="T50" fmla="*/ 68 w 573"/>
              <a:gd name="T51" fmla="*/ 104 h 368"/>
              <a:gd name="T52" fmla="*/ 68 w 573"/>
              <a:gd name="T53" fmla="*/ 128 h 368"/>
              <a:gd name="T54" fmla="*/ 26 w 573"/>
              <a:gd name="T55" fmla="*/ 144 h 368"/>
              <a:gd name="T56" fmla="*/ 26 w 573"/>
              <a:gd name="T57" fmla="*/ 184 h 368"/>
              <a:gd name="T58" fmla="*/ 17 w 573"/>
              <a:gd name="T59" fmla="*/ 224 h 368"/>
              <a:gd name="T60" fmla="*/ 0 w 573"/>
              <a:gd name="T61" fmla="*/ 240 h 368"/>
              <a:gd name="T62" fmla="*/ 43 w 573"/>
              <a:gd name="T63" fmla="*/ 288 h 368"/>
              <a:gd name="T64" fmla="*/ 34 w 573"/>
              <a:gd name="T65" fmla="*/ 296 h 368"/>
              <a:gd name="T66" fmla="*/ 68 w 573"/>
              <a:gd name="T67" fmla="*/ 312 h 368"/>
              <a:gd name="T68" fmla="*/ 93 w 573"/>
              <a:gd name="T69" fmla="*/ 336 h 368"/>
              <a:gd name="T70" fmla="*/ 118 w 573"/>
              <a:gd name="T71" fmla="*/ 352 h 368"/>
              <a:gd name="T72" fmla="*/ 152 w 573"/>
              <a:gd name="T73" fmla="*/ 344 h 368"/>
              <a:gd name="T74" fmla="*/ 161 w 573"/>
              <a:gd name="T75" fmla="*/ 368 h 368"/>
              <a:gd name="T76" fmla="*/ 194 w 573"/>
              <a:gd name="T77" fmla="*/ 368 h 368"/>
              <a:gd name="T78" fmla="*/ 253 w 573"/>
              <a:gd name="T79" fmla="*/ 344 h 368"/>
              <a:gd name="T80" fmla="*/ 262 w 573"/>
              <a:gd name="T81" fmla="*/ 344 h 368"/>
              <a:gd name="T82" fmla="*/ 270 w 573"/>
              <a:gd name="T83" fmla="*/ 320 h 368"/>
              <a:gd name="T84" fmla="*/ 295 w 573"/>
              <a:gd name="T85" fmla="*/ 320 h 368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573" h="368">
                <a:moveTo>
                  <a:pt x="295" y="320"/>
                </a:moveTo>
                <a:lnTo>
                  <a:pt x="329" y="304"/>
                </a:lnTo>
                <a:lnTo>
                  <a:pt x="380" y="304"/>
                </a:lnTo>
                <a:lnTo>
                  <a:pt x="413" y="288"/>
                </a:lnTo>
                <a:lnTo>
                  <a:pt x="439" y="272"/>
                </a:lnTo>
                <a:lnTo>
                  <a:pt x="455" y="264"/>
                </a:lnTo>
                <a:lnTo>
                  <a:pt x="464" y="224"/>
                </a:lnTo>
                <a:lnTo>
                  <a:pt x="472" y="200"/>
                </a:lnTo>
                <a:lnTo>
                  <a:pt x="498" y="168"/>
                </a:lnTo>
                <a:lnTo>
                  <a:pt x="523" y="112"/>
                </a:lnTo>
                <a:lnTo>
                  <a:pt x="548" y="72"/>
                </a:lnTo>
                <a:lnTo>
                  <a:pt x="573" y="48"/>
                </a:lnTo>
                <a:lnTo>
                  <a:pt x="548" y="24"/>
                </a:lnTo>
                <a:lnTo>
                  <a:pt x="514" y="0"/>
                </a:lnTo>
                <a:lnTo>
                  <a:pt x="472" y="8"/>
                </a:lnTo>
                <a:lnTo>
                  <a:pt x="447" y="0"/>
                </a:lnTo>
                <a:lnTo>
                  <a:pt x="405" y="8"/>
                </a:lnTo>
                <a:lnTo>
                  <a:pt x="371" y="8"/>
                </a:lnTo>
                <a:lnTo>
                  <a:pt x="329" y="56"/>
                </a:lnTo>
                <a:lnTo>
                  <a:pt x="287" y="48"/>
                </a:lnTo>
                <a:lnTo>
                  <a:pt x="279" y="64"/>
                </a:lnTo>
                <a:lnTo>
                  <a:pt x="228" y="80"/>
                </a:lnTo>
                <a:lnTo>
                  <a:pt x="228" y="112"/>
                </a:lnTo>
                <a:lnTo>
                  <a:pt x="110" y="128"/>
                </a:lnTo>
                <a:lnTo>
                  <a:pt x="85" y="112"/>
                </a:lnTo>
                <a:lnTo>
                  <a:pt x="68" y="104"/>
                </a:lnTo>
                <a:lnTo>
                  <a:pt x="68" y="128"/>
                </a:lnTo>
                <a:lnTo>
                  <a:pt x="26" y="144"/>
                </a:lnTo>
                <a:lnTo>
                  <a:pt x="26" y="184"/>
                </a:lnTo>
                <a:lnTo>
                  <a:pt x="17" y="224"/>
                </a:lnTo>
                <a:lnTo>
                  <a:pt x="0" y="240"/>
                </a:lnTo>
                <a:lnTo>
                  <a:pt x="43" y="288"/>
                </a:lnTo>
                <a:lnTo>
                  <a:pt x="34" y="296"/>
                </a:lnTo>
                <a:lnTo>
                  <a:pt x="68" y="312"/>
                </a:lnTo>
                <a:lnTo>
                  <a:pt x="93" y="336"/>
                </a:lnTo>
                <a:lnTo>
                  <a:pt x="118" y="352"/>
                </a:lnTo>
                <a:lnTo>
                  <a:pt x="152" y="344"/>
                </a:lnTo>
                <a:lnTo>
                  <a:pt x="161" y="368"/>
                </a:lnTo>
                <a:lnTo>
                  <a:pt x="194" y="368"/>
                </a:lnTo>
                <a:lnTo>
                  <a:pt x="253" y="344"/>
                </a:lnTo>
                <a:lnTo>
                  <a:pt x="262" y="344"/>
                </a:lnTo>
                <a:lnTo>
                  <a:pt x="270" y="320"/>
                </a:lnTo>
                <a:lnTo>
                  <a:pt x="295" y="320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8" name="Freeform 55"/>
          <p:cNvSpPr>
            <a:spLocks/>
          </p:cNvSpPr>
          <p:nvPr/>
        </p:nvSpPr>
        <p:spPr bwMode="auto">
          <a:xfrm>
            <a:off x="7453313" y="5178425"/>
            <a:ext cx="444500" cy="392113"/>
          </a:xfrm>
          <a:custGeom>
            <a:avLst/>
            <a:gdLst>
              <a:gd name="T0" fmla="*/ 287 w 388"/>
              <a:gd name="T1" fmla="*/ 264 h 320"/>
              <a:gd name="T2" fmla="*/ 312 w 388"/>
              <a:gd name="T3" fmla="*/ 248 h 320"/>
              <a:gd name="T4" fmla="*/ 320 w 388"/>
              <a:gd name="T5" fmla="*/ 216 h 320"/>
              <a:gd name="T6" fmla="*/ 346 w 388"/>
              <a:gd name="T7" fmla="*/ 216 h 320"/>
              <a:gd name="T8" fmla="*/ 337 w 388"/>
              <a:gd name="T9" fmla="*/ 192 h 320"/>
              <a:gd name="T10" fmla="*/ 388 w 388"/>
              <a:gd name="T11" fmla="*/ 176 h 320"/>
              <a:gd name="T12" fmla="*/ 362 w 388"/>
              <a:gd name="T13" fmla="*/ 136 h 320"/>
              <a:gd name="T14" fmla="*/ 388 w 388"/>
              <a:gd name="T15" fmla="*/ 120 h 320"/>
              <a:gd name="T16" fmla="*/ 346 w 388"/>
              <a:gd name="T17" fmla="*/ 96 h 320"/>
              <a:gd name="T18" fmla="*/ 337 w 388"/>
              <a:gd name="T19" fmla="*/ 64 h 320"/>
              <a:gd name="T20" fmla="*/ 337 w 388"/>
              <a:gd name="T21" fmla="*/ 32 h 320"/>
              <a:gd name="T22" fmla="*/ 304 w 388"/>
              <a:gd name="T23" fmla="*/ 32 h 320"/>
              <a:gd name="T24" fmla="*/ 295 w 388"/>
              <a:gd name="T25" fmla="*/ 16 h 320"/>
              <a:gd name="T26" fmla="*/ 270 w 388"/>
              <a:gd name="T27" fmla="*/ 16 h 320"/>
              <a:gd name="T28" fmla="*/ 236 w 388"/>
              <a:gd name="T29" fmla="*/ 8 h 320"/>
              <a:gd name="T30" fmla="*/ 202 w 388"/>
              <a:gd name="T31" fmla="*/ 16 h 320"/>
              <a:gd name="T32" fmla="*/ 152 w 388"/>
              <a:gd name="T33" fmla="*/ 8 h 320"/>
              <a:gd name="T34" fmla="*/ 110 w 388"/>
              <a:gd name="T35" fmla="*/ 0 h 320"/>
              <a:gd name="T36" fmla="*/ 76 w 388"/>
              <a:gd name="T37" fmla="*/ 8 h 320"/>
              <a:gd name="T38" fmla="*/ 68 w 388"/>
              <a:gd name="T39" fmla="*/ 32 h 320"/>
              <a:gd name="T40" fmla="*/ 34 w 388"/>
              <a:gd name="T41" fmla="*/ 16 h 320"/>
              <a:gd name="T42" fmla="*/ 17 w 388"/>
              <a:gd name="T43" fmla="*/ 16 h 320"/>
              <a:gd name="T44" fmla="*/ 0 w 388"/>
              <a:gd name="T45" fmla="*/ 64 h 320"/>
              <a:gd name="T46" fmla="*/ 34 w 388"/>
              <a:gd name="T47" fmla="*/ 80 h 320"/>
              <a:gd name="T48" fmla="*/ 68 w 388"/>
              <a:gd name="T49" fmla="*/ 128 h 320"/>
              <a:gd name="T50" fmla="*/ 118 w 388"/>
              <a:gd name="T51" fmla="*/ 160 h 320"/>
              <a:gd name="T52" fmla="*/ 143 w 388"/>
              <a:gd name="T53" fmla="*/ 192 h 320"/>
              <a:gd name="T54" fmla="*/ 177 w 388"/>
              <a:gd name="T55" fmla="*/ 208 h 320"/>
              <a:gd name="T56" fmla="*/ 186 w 388"/>
              <a:gd name="T57" fmla="*/ 224 h 320"/>
              <a:gd name="T58" fmla="*/ 211 w 388"/>
              <a:gd name="T59" fmla="*/ 248 h 320"/>
              <a:gd name="T60" fmla="*/ 211 w 388"/>
              <a:gd name="T61" fmla="*/ 280 h 320"/>
              <a:gd name="T62" fmla="*/ 295 w 388"/>
              <a:gd name="T63" fmla="*/ 320 h 320"/>
              <a:gd name="T64" fmla="*/ 295 w 388"/>
              <a:gd name="T65" fmla="*/ 280 h 320"/>
              <a:gd name="T66" fmla="*/ 287 w 388"/>
              <a:gd name="T67" fmla="*/ 264 h 32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388" h="320">
                <a:moveTo>
                  <a:pt x="287" y="264"/>
                </a:moveTo>
                <a:lnTo>
                  <a:pt x="312" y="248"/>
                </a:lnTo>
                <a:lnTo>
                  <a:pt x="320" y="216"/>
                </a:lnTo>
                <a:lnTo>
                  <a:pt x="346" y="216"/>
                </a:lnTo>
                <a:lnTo>
                  <a:pt x="337" y="192"/>
                </a:lnTo>
                <a:lnTo>
                  <a:pt x="388" y="176"/>
                </a:lnTo>
                <a:lnTo>
                  <a:pt x="362" y="136"/>
                </a:lnTo>
                <a:lnTo>
                  <a:pt x="388" y="120"/>
                </a:lnTo>
                <a:lnTo>
                  <a:pt x="346" y="96"/>
                </a:lnTo>
                <a:lnTo>
                  <a:pt x="337" y="64"/>
                </a:lnTo>
                <a:lnTo>
                  <a:pt x="337" y="32"/>
                </a:lnTo>
                <a:lnTo>
                  <a:pt x="304" y="32"/>
                </a:lnTo>
                <a:lnTo>
                  <a:pt x="295" y="16"/>
                </a:lnTo>
                <a:lnTo>
                  <a:pt x="270" y="16"/>
                </a:lnTo>
                <a:lnTo>
                  <a:pt x="236" y="8"/>
                </a:lnTo>
                <a:lnTo>
                  <a:pt x="202" y="16"/>
                </a:lnTo>
                <a:lnTo>
                  <a:pt x="152" y="8"/>
                </a:lnTo>
                <a:lnTo>
                  <a:pt x="110" y="0"/>
                </a:lnTo>
                <a:lnTo>
                  <a:pt x="76" y="8"/>
                </a:lnTo>
                <a:lnTo>
                  <a:pt x="68" y="32"/>
                </a:lnTo>
                <a:lnTo>
                  <a:pt x="34" y="16"/>
                </a:lnTo>
                <a:lnTo>
                  <a:pt x="17" y="16"/>
                </a:lnTo>
                <a:lnTo>
                  <a:pt x="0" y="64"/>
                </a:lnTo>
                <a:lnTo>
                  <a:pt x="34" y="80"/>
                </a:lnTo>
                <a:lnTo>
                  <a:pt x="68" y="128"/>
                </a:lnTo>
                <a:lnTo>
                  <a:pt x="118" y="160"/>
                </a:lnTo>
                <a:lnTo>
                  <a:pt x="143" y="192"/>
                </a:lnTo>
                <a:lnTo>
                  <a:pt x="177" y="208"/>
                </a:lnTo>
                <a:lnTo>
                  <a:pt x="186" y="224"/>
                </a:lnTo>
                <a:lnTo>
                  <a:pt x="211" y="248"/>
                </a:lnTo>
                <a:lnTo>
                  <a:pt x="211" y="280"/>
                </a:lnTo>
                <a:lnTo>
                  <a:pt x="295" y="320"/>
                </a:lnTo>
                <a:lnTo>
                  <a:pt x="295" y="280"/>
                </a:lnTo>
                <a:lnTo>
                  <a:pt x="287" y="264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9" name="Freeform 56"/>
          <p:cNvSpPr>
            <a:spLocks/>
          </p:cNvSpPr>
          <p:nvPr/>
        </p:nvSpPr>
        <p:spPr bwMode="auto">
          <a:xfrm>
            <a:off x="7483475" y="4649788"/>
            <a:ext cx="655638" cy="450850"/>
          </a:xfrm>
          <a:custGeom>
            <a:avLst/>
            <a:gdLst>
              <a:gd name="T0" fmla="*/ 295 w 573"/>
              <a:gd name="T1" fmla="*/ 320 h 368"/>
              <a:gd name="T2" fmla="*/ 329 w 573"/>
              <a:gd name="T3" fmla="*/ 304 h 368"/>
              <a:gd name="T4" fmla="*/ 380 w 573"/>
              <a:gd name="T5" fmla="*/ 304 h 368"/>
              <a:gd name="T6" fmla="*/ 413 w 573"/>
              <a:gd name="T7" fmla="*/ 288 h 368"/>
              <a:gd name="T8" fmla="*/ 439 w 573"/>
              <a:gd name="T9" fmla="*/ 272 h 368"/>
              <a:gd name="T10" fmla="*/ 455 w 573"/>
              <a:gd name="T11" fmla="*/ 264 h 368"/>
              <a:gd name="T12" fmla="*/ 464 w 573"/>
              <a:gd name="T13" fmla="*/ 224 h 368"/>
              <a:gd name="T14" fmla="*/ 472 w 573"/>
              <a:gd name="T15" fmla="*/ 200 h 368"/>
              <a:gd name="T16" fmla="*/ 498 w 573"/>
              <a:gd name="T17" fmla="*/ 168 h 368"/>
              <a:gd name="T18" fmla="*/ 523 w 573"/>
              <a:gd name="T19" fmla="*/ 112 h 368"/>
              <a:gd name="T20" fmla="*/ 548 w 573"/>
              <a:gd name="T21" fmla="*/ 72 h 368"/>
              <a:gd name="T22" fmla="*/ 573 w 573"/>
              <a:gd name="T23" fmla="*/ 48 h 368"/>
              <a:gd name="T24" fmla="*/ 548 w 573"/>
              <a:gd name="T25" fmla="*/ 24 h 368"/>
              <a:gd name="T26" fmla="*/ 514 w 573"/>
              <a:gd name="T27" fmla="*/ 0 h 368"/>
              <a:gd name="T28" fmla="*/ 472 w 573"/>
              <a:gd name="T29" fmla="*/ 8 h 368"/>
              <a:gd name="T30" fmla="*/ 447 w 573"/>
              <a:gd name="T31" fmla="*/ 0 h 368"/>
              <a:gd name="T32" fmla="*/ 405 w 573"/>
              <a:gd name="T33" fmla="*/ 8 h 368"/>
              <a:gd name="T34" fmla="*/ 371 w 573"/>
              <a:gd name="T35" fmla="*/ 8 h 368"/>
              <a:gd name="T36" fmla="*/ 329 w 573"/>
              <a:gd name="T37" fmla="*/ 56 h 368"/>
              <a:gd name="T38" fmla="*/ 287 w 573"/>
              <a:gd name="T39" fmla="*/ 48 h 368"/>
              <a:gd name="T40" fmla="*/ 279 w 573"/>
              <a:gd name="T41" fmla="*/ 64 h 368"/>
              <a:gd name="T42" fmla="*/ 228 w 573"/>
              <a:gd name="T43" fmla="*/ 80 h 368"/>
              <a:gd name="T44" fmla="*/ 228 w 573"/>
              <a:gd name="T45" fmla="*/ 112 h 368"/>
              <a:gd name="T46" fmla="*/ 110 w 573"/>
              <a:gd name="T47" fmla="*/ 128 h 368"/>
              <a:gd name="T48" fmla="*/ 85 w 573"/>
              <a:gd name="T49" fmla="*/ 112 h 368"/>
              <a:gd name="T50" fmla="*/ 68 w 573"/>
              <a:gd name="T51" fmla="*/ 104 h 368"/>
              <a:gd name="T52" fmla="*/ 68 w 573"/>
              <a:gd name="T53" fmla="*/ 128 h 368"/>
              <a:gd name="T54" fmla="*/ 26 w 573"/>
              <a:gd name="T55" fmla="*/ 144 h 368"/>
              <a:gd name="T56" fmla="*/ 26 w 573"/>
              <a:gd name="T57" fmla="*/ 184 h 368"/>
              <a:gd name="T58" fmla="*/ 17 w 573"/>
              <a:gd name="T59" fmla="*/ 224 h 368"/>
              <a:gd name="T60" fmla="*/ 0 w 573"/>
              <a:gd name="T61" fmla="*/ 240 h 368"/>
              <a:gd name="T62" fmla="*/ 43 w 573"/>
              <a:gd name="T63" fmla="*/ 288 h 368"/>
              <a:gd name="T64" fmla="*/ 34 w 573"/>
              <a:gd name="T65" fmla="*/ 296 h 368"/>
              <a:gd name="T66" fmla="*/ 68 w 573"/>
              <a:gd name="T67" fmla="*/ 312 h 368"/>
              <a:gd name="T68" fmla="*/ 93 w 573"/>
              <a:gd name="T69" fmla="*/ 336 h 368"/>
              <a:gd name="T70" fmla="*/ 118 w 573"/>
              <a:gd name="T71" fmla="*/ 352 h 368"/>
              <a:gd name="T72" fmla="*/ 152 w 573"/>
              <a:gd name="T73" fmla="*/ 344 h 368"/>
              <a:gd name="T74" fmla="*/ 161 w 573"/>
              <a:gd name="T75" fmla="*/ 368 h 368"/>
              <a:gd name="T76" fmla="*/ 194 w 573"/>
              <a:gd name="T77" fmla="*/ 368 h 368"/>
              <a:gd name="T78" fmla="*/ 253 w 573"/>
              <a:gd name="T79" fmla="*/ 344 h 368"/>
              <a:gd name="T80" fmla="*/ 262 w 573"/>
              <a:gd name="T81" fmla="*/ 344 h 368"/>
              <a:gd name="T82" fmla="*/ 270 w 573"/>
              <a:gd name="T83" fmla="*/ 320 h 368"/>
              <a:gd name="T84" fmla="*/ 295 w 573"/>
              <a:gd name="T85" fmla="*/ 320 h 368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573" h="368">
                <a:moveTo>
                  <a:pt x="295" y="320"/>
                </a:moveTo>
                <a:lnTo>
                  <a:pt x="329" y="304"/>
                </a:lnTo>
                <a:lnTo>
                  <a:pt x="380" y="304"/>
                </a:lnTo>
                <a:lnTo>
                  <a:pt x="413" y="288"/>
                </a:lnTo>
                <a:lnTo>
                  <a:pt x="439" y="272"/>
                </a:lnTo>
                <a:lnTo>
                  <a:pt x="455" y="264"/>
                </a:lnTo>
                <a:lnTo>
                  <a:pt x="464" y="224"/>
                </a:lnTo>
                <a:lnTo>
                  <a:pt x="472" y="200"/>
                </a:lnTo>
                <a:lnTo>
                  <a:pt x="498" y="168"/>
                </a:lnTo>
                <a:lnTo>
                  <a:pt x="523" y="112"/>
                </a:lnTo>
                <a:lnTo>
                  <a:pt x="548" y="72"/>
                </a:lnTo>
                <a:lnTo>
                  <a:pt x="573" y="48"/>
                </a:lnTo>
                <a:lnTo>
                  <a:pt x="548" y="24"/>
                </a:lnTo>
                <a:lnTo>
                  <a:pt x="514" y="0"/>
                </a:lnTo>
                <a:lnTo>
                  <a:pt x="472" y="8"/>
                </a:lnTo>
                <a:lnTo>
                  <a:pt x="447" y="0"/>
                </a:lnTo>
                <a:lnTo>
                  <a:pt x="405" y="8"/>
                </a:lnTo>
                <a:lnTo>
                  <a:pt x="371" y="8"/>
                </a:lnTo>
                <a:lnTo>
                  <a:pt x="329" y="56"/>
                </a:lnTo>
                <a:lnTo>
                  <a:pt x="287" y="48"/>
                </a:lnTo>
                <a:lnTo>
                  <a:pt x="279" y="64"/>
                </a:lnTo>
                <a:lnTo>
                  <a:pt x="228" y="80"/>
                </a:lnTo>
                <a:lnTo>
                  <a:pt x="228" y="112"/>
                </a:lnTo>
                <a:lnTo>
                  <a:pt x="110" y="128"/>
                </a:lnTo>
                <a:lnTo>
                  <a:pt x="85" y="112"/>
                </a:lnTo>
                <a:lnTo>
                  <a:pt x="68" y="104"/>
                </a:lnTo>
                <a:lnTo>
                  <a:pt x="68" y="128"/>
                </a:lnTo>
                <a:lnTo>
                  <a:pt x="26" y="144"/>
                </a:lnTo>
                <a:lnTo>
                  <a:pt x="26" y="184"/>
                </a:lnTo>
                <a:lnTo>
                  <a:pt x="17" y="224"/>
                </a:lnTo>
                <a:lnTo>
                  <a:pt x="0" y="240"/>
                </a:lnTo>
                <a:lnTo>
                  <a:pt x="43" y="288"/>
                </a:lnTo>
                <a:lnTo>
                  <a:pt x="34" y="296"/>
                </a:lnTo>
                <a:lnTo>
                  <a:pt x="68" y="312"/>
                </a:lnTo>
                <a:lnTo>
                  <a:pt x="93" y="336"/>
                </a:lnTo>
                <a:lnTo>
                  <a:pt x="118" y="352"/>
                </a:lnTo>
                <a:lnTo>
                  <a:pt x="152" y="344"/>
                </a:lnTo>
                <a:lnTo>
                  <a:pt x="161" y="368"/>
                </a:lnTo>
                <a:lnTo>
                  <a:pt x="194" y="368"/>
                </a:lnTo>
                <a:lnTo>
                  <a:pt x="253" y="344"/>
                </a:lnTo>
                <a:lnTo>
                  <a:pt x="262" y="344"/>
                </a:lnTo>
                <a:lnTo>
                  <a:pt x="270" y="320"/>
                </a:lnTo>
                <a:lnTo>
                  <a:pt x="295" y="320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0" name="Freeform 57"/>
          <p:cNvSpPr>
            <a:spLocks/>
          </p:cNvSpPr>
          <p:nvPr/>
        </p:nvSpPr>
        <p:spPr bwMode="auto">
          <a:xfrm>
            <a:off x="8004175" y="4649788"/>
            <a:ext cx="30163" cy="9525"/>
          </a:xfrm>
          <a:custGeom>
            <a:avLst/>
            <a:gdLst>
              <a:gd name="T0" fmla="*/ 17 w 26"/>
              <a:gd name="T1" fmla="*/ 8 h 8"/>
              <a:gd name="T2" fmla="*/ 26 w 26"/>
              <a:gd name="T3" fmla="*/ 8 h 8"/>
              <a:gd name="T4" fmla="*/ 0 w 26"/>
              <a:gd name="T5" fmla="*/ 0 h 8"/>
              <a:gd name="T6" fmla="*/ 17 w 26"/>
              <a:gd name="T7" fmla="*/ 8 h 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6" h="8">
                <a:moveTo>
                  <a:pt x="17" y="8"/>
                </a:moveTo>
                <a:lnTo>
                  <a:pt x="26" y="8"/>
                </a:lnTo>
                <a:lnTo>
                  <a:pt x="0" y="0"/>
                </a:lnTo>
                <a:lnTo>
                  <a:pt x="17" y="8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1" name="Freeform 58"/>
          <p:cNvSpPr>
            <a:spLocks/>
          </p:cNvSpPr>
          <p:nvPr/>
        </p:nvSpPr>
        <p:spPr bwMode="auto">
          <a:xfrm>
            <a:off x="8034338" y="4659313"/>
            <a:ext cx="19050" cy="1587"/>
          </a:xfrm>
          <a:custGeom>
            <a:avLst/>
            <a:gdLst>
              <a:gd name="T0" fmla="*/ 17 w 17"/>
              <a:gd name="T1" fmla="*/ 0 h 1"/>
              <a:gd name="T2" fmla="*/ 0 w 17"/>
              <a:gd name="T3" fmla="*/ 0 h 1"/>
              <a:gd name="T4" fmla="*/ 17 w 17"/>
              <a:gd name="T5" fmla="*/ 0 h 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" h="1">
                <a:moveTo>
                  <a:pt x="17" y="0"/>
                </a:moveTo>
                <a:lnTo>
                  <a:pt x="0" y="0"/>
                </a:lnTo>
                <a:lnTo>
                  <a:pt x="17" y="0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2" name="Line 59"/>
          <p:cNvSpPr>
            <a:spLocks noChangeShapeType="1"/>
          </p:cNvSpPr>
          <p:nvPr/>
        </p:nvSpPr>
        <p:spPr bwMode="auto">
          <a:xfrm flipV="1">
            <a:off x="8023225" y="4649788"/>
            <a:ext cx="30163" cy="9525"/>
          </a:xfrm>
          <a:prstGeom prst="line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3" name="Line 60"/>
          <p:cNvSpPr>
            <a:spLocks noChangeShapeType="1"/>
          </p:cNvSpPr>
          <p:nvPr/>
        </p:nvSpPr>
        <p:spPr bwMode="auto">
          <a:xfrm flipV="1">
            <a:off x="8023225" y="4649788"/>
            <a:ext cx="30163" cy="9525"/>
          </a:xfrm>
          <a:prstGeom prst="line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4" name="Freeform 61"/>
          <p:cNvSpPr>
            <a:spLocks/>
          </p:cNvSpPr>
          <p:nvPr/>
        </p:nvSpPr>
        <p:spPr bwMode="auto">
          <a:xfrm>
            <a:off x="7994650" y="4649788"/>
            <a:ext cx="9525" cy="1587"/>
          </a:xfrm>
          <a:custGeom>
            <a:avLst/>
            <a:gdLst>
              <a:gd name="T0" fmla="*/ 0 w 8"/>
              <a:gd name="T1" fmla="*/ 0 h 1"/>
              <a:gd name="T2" fmla="*/ 8 w 8"/>
              <a:gd name="T3" fmla="*/ 0 h 1"/>
              <a:gd name="T4" fmla="*/ 0 w 8"/>
              <a:gd name="T5" fmla="*/ 0 h 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8" h="1">
                <a:moveTo>
                  <a:pt x="0" y="0"/>
                </a:moveTo>
                <a:lnTo>
                  <a:pt x="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5" name="Freeform 62"/>
          <p:cNvSpPr>
            <a:spLocks/>
          </p:cNvSpPr>
          <p:nvPr/>
        </p:nvSpPr>
        <p:spPr bwMode="auto">
          <a:xfrm>
            <a:off x="7705725" y="4532313"/>
            <a:ext cx="28575" cy="20637"/>
          </a:xfrm>
          <a:custGeom>
            <a:avLst/>
            <a:gdLst>
              <a:gd name="T0" fmla="*/ 26 w 26"/>
              <a:gd name="T1" fmla="*/ 16 h 16"/>
              <a:gd name="T2" fmla="*/ 0 w 26"/>
              <a:gd name="T3" fmla="*/ 0 h 16"/>
              <a:gd name="T4" fmla="*/ 0 w 26"/>
              <a:gd name="T5" fmla="*/ 8 h 16"/>
              <a:gd name="T6" fmla="*/ 17 w 26"/>
              <a:gd name="T7" fmla="*/ 16 h 16"/>
              <a:gd name="T8" fmla="*/ 26 w 26"/>
              <a:gd name="T9" fmla="*/ 16 h 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6" h="16">
                <a:moveTo>
                  <a:pt x="26" y="16"/>
                </a:moveTo>
                <a:lnTo>
                  <a:pt x="0" y="0"/>
                </a:lnTo>
                <a:lnTo>
                  <a:pt x="0" y="8"/>
                </a:lnTo>
                <a:lnTo>
                  <a:pt x="17" y="16"/>
                </a:lnTo>
                <a:lnTo>
                  <a:pt x="26" y="16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6" name="Freeform 63"/>
          <p:cNvSpPr>
            <a:spLocks/>
          </p:cNvSpPr>
          <p:nvPr/>
        </p:nvSpPr>
        <p:spPr bwMode="auto">
          <a:xfrm>
            <a:off x="7994650" y="4649788"/>
            <a:ext cx="9525" cy="1587"/>
          </a:xfrm>
          <a:custGeom>
            <a:avLst/>
            <a:gdLst>
              <a:gd name="T0" fmla="*/ 0 w 8"/>
              <a:gd name="T1" fmla="*/ 0 h 1"/>
              <a:gd name="T2" fmla="*/ 8 w 8"/>
              <a:gd name="T3" fmla="*/ 0 h 1"/>
              <a:gd name="T4" fmla="*/ 0 w 8"/>
              <a:gd name="T5" fmla="*/ 0 h 1"/>
              <a:gd name="T6" fmla="*/ 0 w 8"/>
              <a:gd name="T7" fmla="*/ 0 h 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" h="1">
                <a:moveTo>
                  <a:pt x="0" y="0"/>
                </a:moveTo>
                <a:lnTo>
                  <a:pt x="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7" name="Freeform 64"/>
          <p:cNvSpPr>
            <a:spLocks/>
          </p:cNvSpPr>
          <p:nvPr/>
        </p:nvSpPr>
        <p:spPr bwMode="auto">
          <a:xfrm>
            <a:off x="7705725" y="4532313"/>
            <a:ext cx="28575" cy="20637"/>
          </a:xfrm>
          <a:custGeom>
            <a:avLst/>
            <a:gdLst>
              <a:gd name="T0" fmla="*/ 26 w 26"/>
              <a:gd name="T1" fmla="*/ 16 h 16"/>
              <a:gd name="T2" fmla="*/ 0 w 26"/>
              <a:gd name="T3" fmla="*/ 0 h 16"/>
              <a:gd name="T4" fmla="*/ 0 w 26"/>
              <a:gd name="T5" fmla="*/ 8 h 16"/>
              <a:gd name="T6" fmla="*/ 17 w 26"/>
              <a:gd name="T7" fmla="*/ 16 h 16"/>
              <a:gd name="T8" fmla="*/ 26 w 26"/>
              <a:gd name="T9" fmla="*/ 16 h 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6" h="16">
                <a:moveTo>
                  <a:pt x="26" y="16"/>
                </a:moveTo>
                <a:lnTo>
                  <a:pt x="0" y="0"/>
                </a:lnTo>
                <a:lnTo>
                  <a:pt x="0" y="8"/>
                </a:lnTo>
                <a:lnTo>
                  <a:pt x="17" y="16"/>
                </a:lnTo>
                <a:lnTo>
                  <a:pt x="26" y="16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8" name="Freeform 65"/>
          <p:cNvSpPr>
            <a:spLocks/>
          </p:cNvSpPr>
          <p:nvPr/>
        </p:nvSpPr>
        <p:spPr bwMode="auto">
          <a:xfrm>
            <a:off x="7532688" y="4522788"/>
            <a:ext cx="549275" cy="284162"/>
          </a:xfrm>
          <a:custGeom>
            <a:avLst/>
            <a:gdLst>
              <a:gd name="T0" fmla="*/ 421 w 480"/>
              <a:gd name="T1" fmla="*/ 8 h 232"/>
              <a:gd name="T2" fmla="*/ 396 w 480"/>
              <a:gd name="T3" fmla="*/ 0 h 232"/>
              <a:gd name="T4" fmla="*/ 353 w 480"/>
              <a:gd name="T5" fmla="*/ 0 h 232"/>
              <a:gd name="T6" fmla="*/ 328 w 480"/>
              <a:gd name="T7" fmla="*/ 16 h 232"/>
              <a:gd name="T8" fmla="*/ 294 w 480"/>
              <a:gd name="T9" fmla="*/ 16 h 232"/>
              <a:gd name="T10" fmla="*/ 269 w 480"/>
              <a:gd name="T11" fmla="*/ 40 h 232"/>
              <a:gd name="T12" fmla="*/ 244 w 480"/>
              <a:gd name="T13" fmla="*/ 40 h 232"/>
              <a:gd name="T14" fmla="*/ 236 w 480"/>
              <a:gd name="T15" fmla="*/ 24 h 232"/>
              <a:gd name="T16" fmla="*/ 210 w 480"/>
              <a:gd name="T17" fmla="*/ 0 h 232"/>
              <a:gd name="T18" fmla="*/ 177 w 480"/>
              <a:gd name="T19" fmla="*/ 24 h 232"/>
              <a:gd name="T20" fmla="*/ 168 w 480"/>
              <a:gd name="T21" fmla="*/ 24 h 232"/>
              <a:gd name="T22" fmla="*/ 151 w 480"/>
              <a:gd name="T23" fmla="*/ 16 h 232"/>
              <a:gd name="T24" fmla="*/ 126 w 480"/>
              <a:gd name="T25" fmla="*/ 32 h 232"/>
              <a:gd name="T26" fmla="*/ 101 w 480"/>
              <a:gd name="T27" fmla="*/ 56 h 232"/>
              <a:gd name="T28" fmla="*/ 67 w 480"/>
              <a:gd name="T29" fmla="*/ 104 h 232"/>
              <a:gd name="T30" fmla="*/ 25 w 480"/>
              <a:gd name="T31" fmla="*/ 104 h 232"/>
              <a:gd name="T32" fmla="*/ 0 w 480"/>
              <a:gd name="T33" fmla="*/ 136 h 232"/>
              <a:gd name="T34" fmla="*/ 0 w 480"/>
              <a:gd name="T35" fmla="*/ 176 h 232"/>
              <a:gd name="T36" fmla="*/ 33 w 480"/>
              <a:gd name="T37" fmla="*/ 200 h 232"/>
              <a:gd name="T38" fmla="*/ 25 w 480"/>
              <a:gd name="T39" fmla="*/ 208 h 232"/>
              <a:gd name="T40" fmla="*/ 42 w 480"/>
              <a:gd name="T41" fmla="*/ 216 h 232"/>
              <a:gd name="T42" fmla="*/ 67 w 480"/>
              <a:gd name="T43" fmla="*/ 232 h 232"/>
              <a:gd name="T44" fmla="*/ 185 w 480"/>
              <a:gd name="T45" fmla="*/ 216 h 232"/>
              <a:gd name="T46" fmla="*/ 185 w 480"/>
              <a:gd name="T47" fmla="*/ 184 h 232"/>
              <a:gd name="T48" fmla="*/ 236 w 480"/>
              <a:gd name="T49" fmla="*/ 168 h 232"/>
              <a:gd name="T50" fmla="*/ 244 w 480"/>
              <a:gd name="T51" fmla="*/ 152 h 232"/>
              <a:gd name="T52" fmla="*/ 286 w 480"/>
              <a:gd name="T53" fmla="*/ 160 h 232"/>
              <a:gd name="T54" fmla="*/ 328 w 480"/>
              <a:gd name="T55" fmla="*/ 112 h 232"/>
              <a:gd name="T56" fmla="*/ 362 w 480"/>
              <a:gd name="T57" fmla="*/ 112 h 232"/>
              <a:gd name="T58" fmla="*/ 404 w 480"/>
              <a:gd name="T59" fmla="*/ 104 h 232"/>
              <a:gd name="T60" fmla="*/ 412 w 480"/>
              <a:gd name="T61" fmla="*/ 104 h 232"/>
              <a:gd name="T62" fmla="*/ 438 w 480"/>
              <a:gd name="T63" fmla="*/ 112 h 232"/>
              <a:gd name="T64" fmla="*/ 455 w 480"/>
              <a:gd name="T65" fmla="*/ 112 h 232"/>
              <a:gd name="T66" fmla="*/ 463 w 480"/>
              <a:gd name="T67" fmla="*/ 64 h 232"/>
              <a:gd name="T68" fmla="*/ 480 w 480"/>
              <a:gd name="T69" fmla="*/ 16 h 232"/>
              <a:gd name="T70" fmla="*/ 421 w 480"/>
              <a:gd name="T71" fmla="*/ 8 h 23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480" h="232">
                <a:moveTo>
                  <a:pt x="421" y="8"/>
                </a:moveTo>
                <a:lnTo>
                  <a:pt x="396" y="0"/>
                </a:lnTo>
                <a:lnTo>
                  <a:pt x="353" y="0"/>
                </a:lnTo>
                <a:lnTo>
                  <a:pt x="328" y="16"/>
                </a:lnTo>
                <a:lnTo>
                  <a:pt x="294" y="16"/>
                </a:lnTo>
                <a:lnTo>
                  <a:pt x="269" y="40"/>
                </a:lnTo>
                <a:lnTo>
                  <a:pt x="244" y="40"/>
                </a:lnTo>
                <a:lnTo>
                  <a:pt x="236" y="24"/>
                </a:lnTo>
                <a:lnTo>
                  <a:pt x="210" y="0"/>
                </a:lnTo>
                <a:lnTo>
                  <a:pt x="177" y="24"/>
                </a:lnTo>
                <a:lnTo>
                  <a:pt x="168" y="24"/>
                </a:lnTo>
                <a:lnTo>
                  <a:pt x="151" y="16"/>
                </a:lnTo>
                <a:lnTo>
                  <a:pt x="126" y="32"/>
                </a:lnTo>
                <a:lnTo>
                  <a:pt x="101" y="56"/>
                </a:lnTo>
                <a:lnTo>
                  <a:pt x="67" y="104"/>
                </a:lnTo>
                <a:lnTo>
                  <a:pt x="25" y="104"/>
                </a:lnTo>
                <a:lnTo>
                  <a:pt x="0" y="136"/>
                </a:lnTo>
                <a:lnTo>
                  <a:pt x="0" y="176"/>
                </a:lnTo>
                <a:lnTo>
                  <a:pt x="33" y="200"/>
                </a:lnTo>
                <a:lnTo>
                  <a:pt x="25" y="208"/>
                </a:lnTo>
                <a:lnTo>
                  <a:pt x="42" y="216"/>
                </a:lnTo>
                <a:lnTo>
                  <a:pt x="67" y="232"/>
                </a:lnTo>
                <a:lnTo>
                  <a:pt x="185" y="216"/>
                </a:lnTo>
                <a:lnTo>
                  <a:pt x="185" y="184"/>
                </a:lnTo>
                <a:lnTo>
                  <a:pt x="236" y="168"/>
                </a:lnTo>
                <a:lnTo>
                  <a:pt x="244" y="152"/>
                </a:lnTo>
                <a:lnTo>
                  <a:pt x="286" y="160"/>
                </a:lnTo>
                <a:lnTo>
                  <a:pt x="328" y="112"/>
                </a:lnTo>
                <a:lnTo>
                  <a:pt x="362" y="112"/>
                </a:lnTo>
                <a:lnTo>
                  <a:pt x="404" y="104"/>
                </a:lnTo>
                <a:lnTo>
                  <a:pt x="412" y="104"/>
                </a:lnTo>
                <a:lnTo>
                  <a:pt x="438" y="112"/>
                </a:lnTo>
                <a:lnTo>
                  <a:pt x="455" y="112"/>
                </a:lnTo>
                <a:lnTo>
                  <a:pt x="463" y="64"/>
                </a:lnTo>
                <a:lnTo>
                  <a:pt x="480" y="16"/>
                </a:lnTo>
                <a:lnTo>
                  <a:pt x="421" y="8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9" name="Freeform 66"/>
          <p:cNvSpPr>
            <a:spLocks/>
          </p:cNvSpPr>
          <p:nvPr/>
        </p:nvSpPr>
        <p:spPr bwMode="auto">
          <a:xfrm>
            <a:off x="7783513" y="5011738"/>
            <a:ext cx="501650" cy="617537"/>
          </a:xfrm>
          <a:custGeom>
            <a:avLst/>
            <a:gdLst>
              <a:gd name="T0" fmla="*/ 126 w 438"/>
              <a:gd name="T1" fmla="*/ 424 h 504"/>
              <a:gd name="T2" fmla="*/ 160 w 438"/>
              <a:gd name="T3" fmla="*/ 440 h 504"/>
              <a:gd name="T4" fmla="*/ 185 w 438"/>
              <a:gd name="T5" fmla="*/ 440 h 504"/>
              <a:gd name="T6" fmla="*/ 202 w 438"/>
              <a:gd name="T7" fmla="*/ 456 h 504"/>
              <a:gd name="T8" fmla="*/ 236 w 438"/>
              <a:gd name="T9" fmla="*/ 496 h 504"/>
              <a:gd name="T10" fmla="*/ 252 w 438"/>
              <a:gd name="T11" fmla="*/ 504 h 504"/>
              <a:gd name="T12" fmla="*/ 261 w 438"/>
              <a:gd name="T13" fmla="*/ 472 h 504"/>
              <a:gd name="T14" fmla="*/ 286 w 438"/>
              <a:gd name="T15" fmla="*/ 464 h 504"/>
              <a:gd name="T16" fmla="*/ 311 w 438"/>
              <a:gd name="T17" fmla="*/ 456 h 504"/>
              <a:gd name="T18" fmla="*/ 370 w 438"/>
              <a:gd name="T19" fmla="*/ 432 h 504"/>
              <a:gd name="T20" fmla="*/ 413 w 438"/>
              <a:gd name="T21" fmla="*/ 432 h 504"/>
              <a:gd name="T22" fmla="*/ 421 w 438"/>
              <a:gd name="T23" fmla="*/ 400 h 504"/>
              <a:gd name="T24" fmla="*/ 404 w 438"/>
              <a:gd name="T25" fmla="*/ 392 h 504"/>
              <a:gd name="T26" fmla="*/ 404 w 438"/>
              <a:gd name="T27" fmla="*/ 360 h 504"/>
              <a:gd name="T28" fmla="*/ 421 w 438"/>
              <a:gd name="T29" fmla="*/ 352 h 504"/>
              <a:gd name="T30" fmla="*/ 438 w 438"/>
              <a:gd name="T31" fmla="*/ 312 h 504"/>
              <a:gd name="T32" fmla="*/ 396 w 438"/>
              <a:gd name="T33" fmla="*/ 280 h 504"/>
              <a:gd name="T34" fmla="*/ 379 w 438"/>
              <a:gd name="T35" fmla="*/ 248 h 504"/>
              <a:gd name="T36" fmla="*/ 370 w 438"/>
              <a:gd name="T37" fmla="*/ 216 h 504"/>
              <a:gd name="T38" fmla="*/ 387 w 438"/>
              <a:gd name="T39" fmla="*/ 184 h 504"/>
              <a:gd name="T40" fmla="*/ 370 w 438"/>
              <a:gd name="T41" fmla="*/ 176 h 504"/>
              <a:gd name="T42" fmla="*/ 370 w 438"/>
              <a:gd name="T43" fmla="*/ 136 h 504"/>
              <a:gd name="T44" fmla="*/ 328 w 438"/>
              <a:gd name="T45" fmla="*/ 160 h 504"/>
              <a:gd name="T46" fmla="*/ 286 w 438"/>
              <a:gd name="T47" fmla="*/ 144 h 504"/>
              <a:gd name="T48" fmla="*/ 244 w 438"/>
              <a:gd name="T49" fmla="*/ 136 h 504"/>
              <a:gd name="T50" fmla="*/ 261 w 438"/>
              <a:gd name="T51" fmla="*/ 104 h 504"/>
              <a:gd name="T52" fmla="*/ 219 w 438"/>
              <a:gd name="T53" fmla="*/ 88 h 504"/>
              <a:gd name="T54" fmla="*/ 185 w 438"/>
              <a:gd name="T55" fmla="*/ 64 h 504"/>
              <a:gd name="T56" fmla="*/ 177 w 438"/>
              <a:gd name="T57" fmla="*/ 40 h 504"/>
              <a:gd name="T58" fmla="*/ 143 w 438"/>
              <a:gd name="T59" fmla="*/ 16 h 504"/>
              <a:gd name="T60" fmla="*/ 126 w 438"/>
              <a:gd name="T61" fmla="*/ 0 h 504"/>
              <a:gd name="T62" fmla="*/ 118 w 438"/>
              <a:gd name="T63" fmla="*/ 8 h 504"/>
              <a:gd name="T64" fmla="*/ 67 w 438"/>
              <a:gd name="T65" fmla="*/ 8 h 504"/>
              <a:gd name="T66" fmla="*/ 33 w 438"/>
              <a:gd name="T67" fmla="*/ 24 h 504"/>
              <a:gd name="T68" fmla="*/ 8 w 438"/>
              <a:gd name="T69" fmla="*/ 24 h 504"/>
              <a:gd name="T70" fmla="*/ 0 w 438"/>
              <a:gd name="T71" fmla="*/ 48 h 504"/>
              <a:gd name="T72" fmla="*/ 8 w 438"/>
              <a:gd name="T73" fmla="*/ 80 h 504"/>
              <a:gd name="T74" fmla="*/ 33 w 438"/>
              <a:gd name="T75" fmla="*/ 112 h 504"/>
              <a:gd name="T76" fmla="*/ 59 w 438"/>
              <a:gd name="T77" fmla="*/ 120 h 504"/>
              <a:gd name="T78" fmla="*/ 33 w 438"/>
              <a:gd name="T79" fmla="*/ 128 h 504"/>
              <a:gd name="T80" fmla="*/ 33 w 438"/>
              <a:gd name="T81" fmla="*/ 160 h 504"/>
              <a:gd name="T82" fmla="*/ 8 w 438"/>
              <a:gd name="T83" fmla="*/ 152 h 504"/>
              <a:gd name="T84" fmla="*/ 17 w 438"/>
              <a:gd name="T85" fmla="*/ 168 h 504"/>
              <a:gd name="T86" fmla="*/ 50 w 438"/>
              <a:gd name="T87" fmla="*/ 168 h 504"/>
              <a:gd name="T88" fmla="*/ 50 w 438"/>
              <a:gd name="T89" fmla="*/ 200 h 504"/>
              <a:gd name="T90" fmla="*/ 59 w 438"/>
              <a:gd name="T91" fmla="*/ 232 h 504"/>
              <a:gd name="T92" fmla="*/ 101 w 438"/>
              <a:gd name="T93" fmla="*/ 256 h 504"/>
              <a:gd name="T94" fmla="*/ 75 w 438"/>
              <a:gd name="T95" fmla="*/ 272 h 504"/>
              <a:gd name="T96" fmla="*/ 101 w 438"/>
              <a:gd name="T97" fmla="*/ 312 h 504"/>
              <a:gd name="T98" fmla="*/ 50 w 438"/>
              <a:gd name="T99" fmla="*/ 328 h 504"/>
              <a:gd name="T100" fmla="*/ 59 w 438"/>
              <a:gd name="T101" fmla="*/ 352 h 504"/>
              <a:gd name="T102" fmla="*/ 33 w 438"/>
              <a:gd name="T103" fmla="*/ 352 h 504"/>
              <a:gd name="T104" fmla="*/ 25 w 438"/>
              <a:gd name="T105" fmla="*/ 384 h 504"/>
              <a:gd name="T106" fmla="*/ 0 w 438"/>
              <a:gd name="T107" fmla="*/ 400 h 504"/>
              <a:gd name="T108" fmla="*/ 8 w 438"/>
              <a:gd name="T109" fmla="*/ 416 h 504"/>
              <a:gd name="T110" fmla="*/ 8 w 438"/>
              <a:gd name="T111" fmla="*/ 456 h 504"/>
              <a:gd name="T112" fmla="*/ 17 w 438"/>
              <a:gd name="T113" fmla="*/ 456 h 504"/>
              <a:gd name="T114" fmla="*/ 101 w 438"/>
              <a:gd name="T115" fmla="*/ 504 h 504"/>
              <a:gd name="T116" fmla="*/ 101 w 438"/>
              <a:gd name="T117" fmla="*/ 496 h 504"/>
              <a:gd name="T118" fmla="*/ 126 w 438"/>
              <a:gd name="T119" fmla="*/ 424 h 504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438" h="504">
                <a:moveTo>
                  <a:pt x="126" y="424"/>
                </a:moveTo>
                <a:lnTo>
                  <a:pt x="160" y="440"/>
                </a:lnTo>
                <a:lnTo>
                  <a:pt x="185" y="440"/>
                </a:lnTo>
                <a:lnTo>
                  <a:pt x="202" y="456"/>
                </a:lnTo>
                <a:lnTo>
                  <a:pt x="236" y="496"/>
                </a:lnTo>
                <a:lnTo>
                  <a:pt x="252" y="504"/>
                </a:lnTo>
                <a:lnTo>
                  <a:pt x="261" y="472"/>
                </a:lnTo>
                <a:lnTo>
                  <a:pt x="286" y="464"/>
                </a:lnTo>
                <a:lnTo>
                  <a:pt x="311" y="456"/>
                </a:lnTo>
                <a:lnTo>
                  <a:pt x="370" y="432"/>
                </a:lnTo>
                <a:lnTo>
                  <a:pt x="413" y="432"/>
                </a:lnTo>
                <a:lnTo>
                  <a:pt x="421" y="400"/>
                </a:lnTo>
                <a:lnTo>
                  <a:pt x="404" y="392"/>
                </a:lnTo>
                <a:lnTo>
                  <a:pt x="404" y="360"/>
                </a:lnTo>
                <a:lnTo>
                  <a:pt x="421" y="352"/>
                </a:lnTo>
                <a:lnTo>
                  <a:pt x="438" y="312"/>
                </a:lnTo>
                <a:lnTo>
                  <a:pt x="396" y="280"/>
                </a:lnTo>
                <a:lnTo>
                  <a:pt x="379" y="248"/>
                </a:lnTo>
                <a:lnTo>
                  <a:pt x="370" y="216"/>
                </a:lnTo>
                <a:lnTo>
                  <a:pt x="387" y="184"/>
                </a:lnTo>
                <a:lnTo>
                  <a:pt x="370" y="176"/>
                </a:lnTo>
                <a:lnTo>
                  <a:pt x="370" y="136"/>
                </a:lnTo>
                <a:lnTo>
                  <a:pt x="328" y="160"/>
                </a:lnTo>
                <a:lnTo>
                  <a:pt x="286" y="144"/>
                </a:lnTo>
                <a:lnTo>
                  <a:pt x="244" y="136"/>
                </a:lnTo>
                <a:lnTo>
                  <a:pt x="261" y="104"/>
                </a:lnTo>
                <a:lnTo>
                  <a:pt x="219" y="88"/>
                </a:lnTo>
                <a:lnTo>
                  <a:pt x="185" y="64"/>
                </a:lnTo>
                <a:lnTo>
                  <a:pt x="177" y="40"/>
                </a:lnTo>
                <a:lnTo>
                  <a:pt x="143" y="16"/>
                </a:lnTo>
                <a:lnTo>
                  <a:pt x="126" y="0"/>
                </a:lnTo>
                <a:lnTo>
                  <a:pt x="118" y="8"/>
                </a:lnTo>
                <a:lnTo>
                  <a:pt x="67" y="8"/>
                </a:lnTo>
                <a:lnTo>
                  <a:pt x="33" y="24"/>
                </a:lnTo>
                <a:lnTo>
                  <a:pt x="8" y="24"/>
                </a:lnTo>
                <a:lnTo>
                  <a:pt x="0" y="48"/>
                </a:lnTo>
                <a:lnTo>
                  <a:pt x="8" y="80"/>
                </a:lnTo>
                <a:lnTo>
                  <a:pt x="33" y="112"/>
                </a:lnTo>
                <a:lnTo>
                  <a:pt x="59" y="120"/>
                </a:lnTo>
                <a:lnTo>
                  <a:pt x="33" y="128"/>
                </a:lnTo>
                <a:lnTo>
                  <a:pt x="33" y="160"/>
                </a:lnTo>
                <a:lnTo>
                  <a:pt x="8" y="152"/>
                </a:lnTo>
                <a:lnTo>
                  <a:pt x="17" y="168"/>
                </a:lnTo>
                <a:lnTo>
                  <a:pt x="50" y="168"/>
                </a:lnTo>
                <a:lnTo>
                  <a:pt x="50" y="200"/>
                </a:lnTo>
                <a:lnTo>
                  <a:pt x="59" y="232"/>
                </a:lnTo>
                <a:lnTo>
                  <a:pt x="101" y="256"/>
                </a:lnTo>
                <a:lnTo>
                  <a:pt x="75" y="272"/>
                </a:lnTo>
                <a:lnTo>
                  <a:pt x="101" y="312"/>
                </a:lnTo>
                <a:lnTo>
                  <a:pt x="50" y="328"/>
                </a:lnTo>
                <a:lnTo>
                  <a:pt x="59" y="352"/>
                </a:lnTo>
                <a:lnTo>
                  <a:pt x="33" y="352"/>
                </a:lnTo>
                <a:lnTo>
                  <a:pt x="25" y="384"/>
                </a:lnTo>
                <a:lnTo>
                  <a:pt x="0" y="400"/>
                </a:lnTo>
                <a:lnTo>
                  <a:pt x="8" y="416"/>
                </a:lnTo>
                <a:lnTo>
                  <a:pt x="8" y="456"/>
                </a:lnTo>
                <a:lnTo>
                  <a:pt x="17" y="456"/>
                </a:lnTo>
                <a:lnTo>
                  <a:pt x="101" y="504"/>
                </a:lnTo>
                <a:lnTo>
                  <a:pt x="101" y="496"/>
                </a:lnTo>
                <a:lnTo>
                  <a:pt x="126" y="424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0" name="Freeform 67"/>
          <p:cNvSpPr>
            <a:spLocks/>
          </p:cNvSpPr>
          <p:nvPr/>
        </p:nvSpPr>
        <p:spPr bwMode="auto">
          <a:xfrm>
            <a:off x="7532688" y="4522788"/>
            <a:ext cx="549275" cy="284162"/>
          </a:xfrm>
          <a:custGeom>
            <a:avLst/>
            <a:gdLst>
              <a:gd name="T0" fmla="*/ 421 w 480"/>
              <a:gd name="T1" fmla="*/ 8 h 232"/>
              <a:gd name="T2" fmla="*/ 396 w 480"/>
              <a:gd name="T3" fmla="*/ 0 h 232"/>
              <a:gd name="T4" fmla="*/ 353 w 480"/>
              <a:gd name="T5" fmla="*/ 0 h 232"/>
              <a:gd name="T6" fmla="*/ 328 w 480"/>
              <a:gd name="T7" fmla="*/ 16 h 232"/>
              <a:gd name="T8" fmla="*/ 294 w 480"/>
              <a:gd name="T9" fmla="*/ 16 h 232"/>
              <a:gd name="T10" fmla="*/ 269 w 480"/>
              <a:gd name="T11" fmla="*/ 40 h 232"/>
              <a:gd name="T12" fmla="*/ 244 w 480"/>
              <a:gd name="T13" fmla="*/ 40 h 232"/>
              <a:gd name="T14" fmla="*/ 236 w 480"/>
              <a:gd name="T15" fmla="*/ 24 h 232"/>
              <a:gd name="T16" fmla="*/ 210 w 480"/>
              <a:gd name="T17" fmla="*/ 0 h 232"/>
              <a:gd name="T18" fmla="*/ 177 w 480"/>
              <a:gd name="T19" fmla="*/ 24 h 232"/>
              <a:gd name="T20" fmla="*/ 168 w 480"/>
              <a:gd name="T21" fmla="*/ 24 h 232"/>
              <a:gd name="T22" fmla="*/ 151 w 480"/>
              <a:gd name="T23" fmla="*/ 16 h 232"/>
              <a:gd name="T24" fmla="*/ 126 w 480"/>
              <a:gd name="T25" fmla="*/ 32 h 232"/>
              <a:gd name="T26" fmla="*/ 101 w 480"/>
              <a:gd name="T27" fmla="*/ 56 h 232"/>
              <a:gd name="T28" fmla="*/ 67 w 480"/>
              <a:gd name="T29" fmla="*/ 104 h 232"/>
              <a:gd name="T30" fmla="*/ 25 w 480"/>
              <a:gd name="T31" fmla="*/ 104 h 232"/>
              <a:gd name="T32" fmla="*/ 0 w 480"/>
              <a:gd name="T33" fmla="*/ 136 h 232"/>
              <a:gd name="T34" fmla="*/ 0 w 480"/>
              <a:gd name="T35" fmla="*/ 176 h 232"/>
              <a:gd name="T36" fmla="*/ 33 w 480"/>
              <a:gd name="T37" fmla="*/ 200 h 232"/>
              <a:gd name="T38" fmla="*/ 25 w 480"/>
              <a:gd name="T39" fmla="*/ 208 h 232"/>
              <a:gd name="T40" fmla="*/ 42 w 480"/>
              <a:gd name="T41" fmla="*/ 216 h 232"/>
              <a:gd name="T42" fmla="*/ 67 w 480"/>
              <a:gd name="T43" fmla="*/ 232 h 232"/>
              <a:gd name="T44" fmla="*/ 185 w 480"/>
              <a:gd name="T45" fmla="*/ 216 h 232"/>
              <a:gd name="T46" fmla="*/ 185 w 480"/>
              <a:gd name="T47" fmla="*/ 184 h 232"/>
              <a:gd name="T48" fmla="*/ 236 w 480"/>
              <a:gd name="T49" fmla="*/ 168 h 232"/>
              <a:gd name="T50" fmla="*/ 244 w 480"/>
              <a:gd name="T51" fmla="*/ 152 h 232"/>
              <a:gd name="T52" fmla="*/ 286 w 480"/>
              <a:gd name="T53" fmla="*/ 160 h 232"/>
              <a:gd name="T54" fmla="*/ 328 w 480"/>
              <a:gd name="T55" fmla="*/ 112 h 232"/>
              <a:gd name="T56" fmla="*/ 362 w 480"/>
              <a:gd name="T57" fmla="*/ 112 h 232"/>
              <a:gd name="T58" fmla="*/ 404 w 480"/>
              <a:gd name="T59" fmla="*/ 104 h 232"/>
              <a:gd name="T60" fmla="*/ 404 w 480"/>
              <a:gd name="T61" fmla="*/ 104 h 232"/>
              <a:gd name="T62" fmla="*/ 412 w 480"/>
              <a:gd name="T63" fmla="*/ 104 h 232"/>
              <a:gd name="T64" fmla="*/ 438 w 480"/>
              <a:gd name="T65" fmla="*/ 112 h 232"/>
              <a:gd name="T66" fmla="*/ 455 w 480"/>
              <a:gd name="T67" fmla="*/ 112 h 232"/>
              <a:gd name="T68" fmla="*/ 463 w 480"/>
              <a:gd name="T69" fmla="*/ 64 h 232"/>
              <a:gd name="T70" fmla="*/ 480 w 480"/>
              <a:gd name="T71" fmla="*/ 16 h 232"/>
              <a:gd name="T72" fmla="*/ 421 w 480"/>
              <a:gd name="T73" fmla="*/ 8 h 23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480" h="232">
                <a:moveTo>
                  <a:pt x="421" y="8"/>
                </a:moveTo>
                <a:lnTo>
                  <a:pt x="396" y="0"/>
                </a:lnTo>
                <a:lnTo>
                  <a:pt x="353" y="0"/>
                </a:lnTo>
                <a:lnTo>
                  <a:pt x="328" y="16"/>
                </a:lnTo>
                <a:lnTo>
                  <a:pt x="294" y="16"/>
                </a:lnTo>
                <a:lnTo>
                  <a:pt x="269" y="40"/>
                </a:lnTo>
                <a:lnTo>
                  <a:pt x="244" y="40"/>
                </a:lnTo>
                <a:lnTo>
                  <a:pt x="236" y="24"/>
                </a:lnTo>
                <a:lnTo>
                  <a:pt x="210" y="0"/>
                </a:lnTo>
                <a:lnTo>
                  <a:pt x="177" y="24"/>
                </a:lnTo>
                <a:lnTo>
                  <a:pt x="168" y="24"/>
                </a:lnTo>
                <a:lnTo>
                  <a:pt x="151" y="16"/>
                </a:lnTo>
                <a:lnTo>
                  <a:pt x="126" y="32"/>
                </a:lnTo>
                <a:lnTo>
                  <a:pt x="101" y="56"/>
                </a:lnTo>
                <a:lnTo>
                  <a:pt x="67" y="104"/>
                </a:lnTo>
                <a:lnTo>
                  <a:pt x="25" y="104"/>
                </a:lnTo>
                <a:lnTo>
                  <a:pt x="0" y="136"/>
                </a:lnTo>
                <a:lnTo>
                  <a:pt x="0" y="176"/>
                </a:lnTo>
                <a:lnTo>
                  <a:pt x="33" y="200"/>
                </a:lnTo>
                <a:lnTo>
                  <a:pt x="25" y="208"/>
                </a:lnTo>
                <a:lnTo>
                  <a:pt x="42" y="216"/>
                </a:lnTo>
                <a:lnTo>
                  <a:pt x="67" y="232"/>
                </a:lnTo>
                <a:lnTo>
                  <a:pt x="185" y="216"/>
                </a:lnTo>
                <a:lnTo>
                  <a:pt x="185" y="184"/>
                </a:lnTo>
                <a:lnTo>
                  <a:pt x="236" y="168"/>
                </a:lnTo>
                <a:lnTo>
                  <a:pt x="244" y="152"/>
                </a:lnTo>
                <a:lnTo>
                  <a:pt x="286" y="160"/>
                </a:lnTo>
                <a:lnTo>
                  <a:pt x="328" y="112"/>
                </a:lnTo>
                <a:lnTo>
                  <a:pt x="362" y="112"/>
                </a:lnTo>
                <a:lnTo>
                  <a:pt x="404" y="104"/>
                </a:lnTo>
                <a:lnTo>
                  <a:pt x="412" y="104"/>
                </a:lnTo>
                <a:lnTo>
                  <a:pt x="438" y="112"/>
                </a:lnTo>
                <a:lnTo>
                  <a:pt x="455" y="112"/>
                </a:lnTo>
                <a:lnTo>
                  <a:pt x="463" y="64"/>
                </a:lnTo>
                <a:lnTo>
                  <a:pt x="480" y="16"/>
                </a:lnTo>
                <a:lnTo>
                  <a:pt x="421" y="8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1" name="Freeform 68"/>
          <p:cNvSpPr>
            <a:spLocks/>
          </p:cNvSpPr>
          <p:nvPr/>
        </p:nvSpPr>
        <p:spPr bwMode="auto">
          <a:xfrm>
            <a:off x="7783513" y="5011738"/>
            <a:ext cx="501650" cy="617537"/>
          </a:xfrm>
          <a:custGeom>
            <a:avLst/>
            <a:gdLst>
              <a:gd name="T0" fmla="*/ 126 w 438"/>
              <a:gd name="T1" fmla="*/ 424 h 504"/>
              <a:gd name="T2" fmla="*/ 160 w 438"/>
              <a:gd name="T3" fmla="*/ 440 h 504"/>
              <a:gd name="T4" fmla="*/ 185 w 438"/>
              <a:gd name="T5" fmla="*/ 440 h 504"/>
              <a:gd name="T6" fmla="*/ 202 w 438"/>
              <a:gd name="T7" fmla="*/ 456 h 504"/>
              <a:gd name="T8" fmla="*/ 236 w 438"/>
              <a:gd name="T9" fmla="*/ 496 h 504"/>
              <a:gd name="T10" fmla="*/ 252 w 438"/>
              <a:gd name="T11" fmla="*/ 504 h 504"/>
              <a:gd name="T12" fmla="*/ 261 w 438"/>
              <a:gd name="T13" fmla="*/ 472 h 504"/>
              <a:gd name="T14" fmla="*/ 286 w 438"/>
              <a:gd name="T15" fmla="*/ 464 h 504"/>
              <a:gd name="T16" fmla="*/ 311 w 438"/>
              <a:gd name="T17" fmla="*/ 456 h 504"/>
              <a:gd name="T18" fmla="*/ 370 w 438"/>
              <a:gd name="T19" fmla="*/ 432 h 504"/>
              <a:gd name="T20" fmla="*/ 413 w 438"/>
              <a:gd name="T21" fmla="*/ 432 h 504"/>
              <a:gd name="T22" fmla="*/ 421 w 438"/>
              <a:gd name="T23" fmla="*/ 400 h 504"/>
              <a:gd name="T24" fmla="*/ 404 w 438"/>
              <a:gd name="T25" fmla="*/ 392 h 504"/>
              <a:gd name="T26" fmla="*/ 404 w 438"/>
              <a:gd name="T27" fmla="*/ 360 h 504"/>
              <a:gd name="T28" fmla="*/ 421 w 438"/>
              <a:gd name="T29" fmla="*/ 352 h 504"/>
              <a:gd name="T30" fmla="*/ 438 w 438"/>
              <a:gd name="T31" fmla="*/ 312 h 504"/>
              <a:gd name="T32" fmla="*/ 396 w 438"/>
              <a:gd name="T33" fmla="*/ 280 h 504"/>
              <a:gd name="T34" fmla="*/ 379 w 438"/>
              <a:gd name="T35" fmla="*/ 248 h 504"/>
              <a:gd name="T36" fmla="*/ 370 w 438"/>
              <a:gd name="T37" fmla="*/ 216 h 504"/>
              <a:gd name="T38" fmla="*/ 387 w 438"/>
              <a:gd name="T39" fmla="*/ 184 h 504"/>
              <a:gd name="T40" fmla="*/ 370 w 438"/>
              <a:gd name="T41" fmla="*/ 176 h 504"/>
              <a:gd name="T42" fmla="*/ 370 w 438"/>
              <a:gd name="T43" fmla="*/ 136 h 504"/>
              <a:gd name="T44" fmla="*/ 328 w 438"/>
              <a:gd name="T45" fmla="*/ 160 h 504"/>
              <a:gd name="T46" fmla="*/ 286 w 438"/>
              <a:gd name="T47" fmla="*/ 144 h 504"/>
              <a:gd name="T48" fmla="*/ 244 w 438"/>
              <a:gd name="T49" fmla="*/ 136 h 504"/>
              <a:gd name="T50" fmla="*/ 261 w 438"/>
              <a:gd name="T51" fmla="*/ 104 h 504"/>
              <a:gd name="T52" fmla="*/ 219 w 438"/>
              <a:gd name="T53" fmla="*/ 88 h 504"/>
              <a:gd name="T54" fmla="*/ 185 w 438"/>
              <a:gd name="T55" fmla="*/ 64 h 504"/>
              <a:gd name="T56" fmla="*/ 177 w 438"/>
              <a:gd name="T57" fmla="*/ 40 h 504"/>
              <a:gd name="T58" fmla="*/ 143 w 438"/>
              <a:gd name="T59" fmla="*/ 16 h 504"/>
              <a:gd name="T60" fmla="*/ 126 w 438"/>
              <a:gd name="T61" fmla="*/ 0 h 504"/>
              <a:gd name="T62" fmla="*/ 118 w 438"/>
              <a:gd name="T63" fmla="*/ 8 h 504"/>
              <a:gd name="T64" fmla="*/ 67 w 438"/>
              <a:gd name="T65" fmla="*/ 8 h 504"/>
              <a:gd name="T66" fmla="*/ 33 w 438"/>
              <a:gd name="T67" fmla="*/ 24 h 504"/>
              <a:gd name="T68" fmla="*/ 8 w 438"/>
              <a:gd name="T69" fmla="*/ 24 h 504"/>
              <a:gd name="T70" fmla="*/ 0 w 438"/>
              <a:gd name="T71" fmla="*/ 48 h 504"/>
              <a:gd name="T72" fmla="*/ 8 w 438"/>
              <a:gd name="T73" fmla="*/ 80 h 504"/>
              <a:gd name="T74" fmla="*/ 33 w 438"/>
              <a:gd name="T75" fmla="*/ 112 h 504"/>
              <a:gd name="T76" fmla="*/ 59 w 438"/>
              <a:gd name="T77" fmla="*/ 120 h 504"/>
              <a:gd name="T78" fmla="*/ 33 w 438"/>
              <a:gd name="T79" fmla="*/ 128 h 504"/>
              <a:gd name="T80" fmla="*/ 33 w 438"/>
              <a:gd name="T81" fmla="*/ 160 h 504"/>
              <a:gd name="T82" fmla="*/ 8 w 438"/>
              <a:gd name="T83" fmla="*/ 152 h 504"/>
              <a:gd name="T84" fmla="*/ 17 w 438"/>
              <a:gd name="T85" fmla="*/ 168 h 504"/>
              <a:gd name="T86" fmla="*/ 50 w 438"/>
              <a:gd name="T87" fmla="*/ 168 h 504"/>
              <a:gd name="T88" fmla="*/ 50 w 438"/>
              <a:gd name="T89" fmla="*/ 200 h 504"/>
              <a:gd name="T90" fmla="*/ 59 w 438"/>
              <a:gd name="T91" fmla="*/ 232 h 504"/>
              <a:gd name="T92" fmla="*/ 101 w 438"/>
              <a:gd name="T93" fmla="*/ 256 h 504"/>
              <a:gd name="T94" fmla="*/ 75 w 438"/>
              <a:gd name="T95" fmla="*/ 272 h 504"/>
              <a:gd name="T96" fmla="*/ 101 w 438"/>
              <a:gd name="T97" fmla="*/ 312 h 504"/>
              <a:gd name="T98" fmla="*/ 50 w 438"/>
              <a:gd name="T99" fmla="*/ 328 h 504"/>
              <a:gd name="T100" fmla="*/ 59 w 438"/>
              <a:gd name="T101" fmla="*/ 352 h 504"/>
              <a:gd name="T102" fmla="*/ 33 w 438"/>
              <a:gd name="T103" fmla="*/ 352 h 504"/>
              <a:gd name="T104" fmla="*/ 25 w 438"/>
              <a:gd name="T105" fmla="*/ 384 h 504"/>
              <a:gd name="T106" fmla="*/ 0 w 438"/>
              <a:gd name="T107" fmla="*/ 400 h 504"/>
              <a:gd name="T108" fmla="*/ 8 w 438"/>
              <a:gd name="T109" fmla="*/ 416 h 504"/>
              <a:gd name="T110" fmla="*/ 8 w 438"/>
              <a:gd name="T111" fmla="*/ 456 h 504"/>
              <a:gd name="T112" fmla="*/ 17 w 438"/>
              <a:gd name="T113" fmla="*/ 456 h 504"/>
              <a:gd name="T114" fmla="*/ 101 w 438"/>
              <a:gd name="T115" fmla="*/ 504 h 504"/>
              <a:gd name="T116" fmla="*/ 101 w 438"/>
              <a:gd name="T117" fmla="*/ 496 h 504"/>
              <a:gd name="T118" fmla="*/ 126 w 438"/>
              <a:gd name="T119" fmla="*/ 424 h 504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438" h="504">
                <a:moveTo>
                  <a:pt x="126" y="424"/>
                </a:moveTo>
                <a:lnTo>
                  <a:pt x="160" y="440"/>
                </a:lnTo>
                <a:lnTo>
                  <a:pt x="185" y="440"/>
                </a:lnTo>
                <a:lnTo>
                  <a:pt x="202" y="456"/>
                </a:lnTo>
                <a:lnTo>
                  <a:pt x="236" y="496"/>
                </a:lnTo>
                <a:lnTo>
                  <a:pt x="252" y="504"/>
                </a:lnTo>
                <a:lnTo>
                  <a:pt x="261" y="472"/>
                </a:lnTo>
                <a:lnTo>
                  <a:pt x="286" y="464"/>
                </a:lnTo>
                <a:lnTo>
                  <a:pt x="311" y="456"/>
                </a:lnTo>
                <a:lnTo>
                  <a:pt x="370" y="432"/>
                </a:lnTo>
                <a:lnTo>
                  <a:pt x="413" y="432"/>
                </a:lnTo>
                <a:lnTo>
                  <a:pt x="421" y="400"/>
                </a:lnTo>
                <a:lnTo>
                  <a:pt x="404" y="392"/>
                </a:lnTo>
                <a:lnTo>
                  <a:pt x="404" y="360"/>
                </a:lnTo>
                <a:lnTo>
                  <a:pt x="421" y="352"/>
                </a:lnTo>
                <a:lnTo>
                  <a:pt x="438" y="312"/>
                </a:lnTo>
                <a:lnTo>
                  <a:pt x="396" y="280"/>
                </a:lnTo>
                <a:lnTo>
                  <a:pt x="379" y="248"/>
                </a:lnTo>
                <a:lnTo>
                  <a:pt x="370" y="216"/>
                </a:lnTo>
                <a:lnTo>
                  <a:pt x="387" y="184"/>
                </a:lnTo>
                <a:lnTo>
                  <a:pt x="370" y="176"/>
                </a:lnTo>
                <a:lnTo>
                  <a:pt x="370" y="136"/>
                </a:lnTo>
                <a:lnTo>
                  <a:pt x="328" y="160"/>
                </a:lnTo>
                <a:lnTo>
                  <a:pt x="286" y="144"/>
                </a:lnTo>
                <a:lnTo>
                  <a:pt x="244" y="136"/>
                </a:lnTo>
                <a:lnTo>
                  <a:pt x="261" y="104"/>
                </a:lnTo>
                <a:lnTo>
                  <a:pt x="219" y="88"/>
                </a:lnTo>
                <a:lnTo>
                  <a:pt x="185" y="64"/>
                </a:lnTo>
                <a:lnTo>
                  <a:pt x="177" y="40"/>
                </a:lnTo>
                <a:lnTo>
                  <a:pt x="143" y="16"/>
                </a:lnTo>
                <a:lnTo>
                  <a:pt x="126" y="0"/>
                </a:lnTo>
                <a:lnTo>
                  <a:pt x="118" y="8"/>
                </a:lnTo>
                <a:lnTo>
                  <a:pt x="67" y="8"/>
                </a:lnTo>
                <a:lnTo>
                  <a:pt x="33" y="24"/>
                </a:lnTo>
                <a:lnTo>
                  <a:pt x="8" y="24"/>
                </a:lnTo>
                <a:lnTo>
                  <a:pt x="0" y="48"/>
                </a:lnTo>
                <a:lnTo>
                  <a:pt x="8" y="80"/>
                </a:lnTo>
                <a:lnTo>
                  <a:pt x="33" y="112"/>
                </a:lnTo>
                <a:lnTo>
                  <a:pt x="59" y="120"/>
                </a:lnTo>
                <a:lnTo>
                  <a:pt x="33" y="128"/>
                </a:lnTo>
                <a:lnTo>
                  <a:pt x="33" y="160"/>
                </a:lnTo>
                <a:lnTo>
                  <a:pt x="8" y="152"/>
                </a:lnTo>
                <a:lnTo>
                  <a:pt x="17" y="168"/>
                </a:lnTo>
                <a:lnTo>
                  <a:pt x="50" y="168"/>
                </a:lnTo>
                <a:lnTo>
                  <a:pt x="50" y="200"/>
                </a:lnTo>
                <a:lnTo>
                  <a:pt x="59" y="232"/>
                </a:lnTo>
                <a:lnTo>
                  <a:pt x="101" y="256"/>
                </a:lnTo>
                <a:lnTo>
                  <a:pt x="75" y="272"/>
                </a:lnTo>
                <a:lnTo>
                  <a:pt x="101" y="312"/>
                </a:lnTo>
                <a:lnTo>
                  <a:pt x="50" y="328"/>
                </a:lnTo>
                <a:lnTo>
                  <a:pt x="59" y="352"/>
                </a:lnTo>
                <a:lnTo>
                  <a:pt x="33" y="352"/>
                </a:lnTo>
                <a:lnTo>
                  <a:pt x="25" y="384"/>
                </a:lnTo>
                <a:lnTo>
                  <a:pt x="0" y="400"/>
                </a:lnTo>
                <a:lnTo>
                  <a:pt x="8" y="416"/>
                </a:lnTo>
                <a:lnTo>
                  <a:pt x="8" y="456"/>
                </a:lnTo>
                <a:lnTo>
                  <a:pt x="17" y="456"/>
                </a:lnTo>
                <a:lnTo>
                  <a:pt x="101" y="504"/>
                </a:lnTo>
                <a:lnTo>
                  <a:pt x="101" y="496"/>
                </a:lnTo>
                <a:lnTo>
                  <a:pt x="126" y="424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2" name="Freeform 69"/>
          <p:cNvSpPr>
            <a:spLocks/>
          </p:cNvSpPr>
          <p:nvPr/>
        </p:nvSpPr>
        <p:spPr bwMode="auto">
          <a:xfrm>
            <a:off x="7897813" y="5530850"/>
            <a:ext cx="241300" cy="431800"/>
          </a:xfrm>
          <a:custGeom>
            <a:avLst/>
            <a:gdLst>
              <a:gd name="T0" fmla="*/ 151 w 210"/>
              <a:gd name="T1" fmla="*/ 304 h 352"/>
              <a:gd name="T2" fmla="*/ 185 w 210"/>
              <a:gd name="T3" fmla="*/ 288 h 352"/>
              <a:gd name="T4" fmla="*/ 185 w 210"/>
              <a:gd name="T5" fmla="*/ 248 h 352"/>
              <a:gd name="T6" fmla="*/ 210 w 210"/>
              <a:gd name="T7" fmla="*/ 232 h 352"/>
              <a:gd name="T8" fmla="*/ 194 w 210"/>
              <a:gd name="T9" fmla="*/ 192 h 352"/>
              <a:gd name="T10" fmla="*/ 168 w 210"/>
              <a:gd name="T11" fmla="*/ 184 h 352"/>
              <a:gd name="T12" fmla="*/ 143 w 210"/>
              <a:gd name="T13" fmla="*/ 152 h 352"/>
              <a:gd name="T14" fmla="*/ 135 w 210"/>
              <a:gd name="T15" fmla="*/ 96 h 352"/>
              <a:gd name="T16" fmla="*/ 135 w 210"/>
              <a:gd name="T17" fmla="*/ 72 h 352"/>
              <a:gd name="T18" fmla="*/ 101 w 210"/>
              <a:gd name="T19" fmla="*/ 32 h 352"/>
              <a:gd name="T20" fmla="*/ 84 w 210"/>
              <a:gd name="T21" fmla="*/ 16 h 352"/>
              <a:gd name="T22" fmla="*/ 59 w 210"/>
              <a:gd name="T23" fmla="*/ 16 h 352"/>
              <a:gd name="T24" fmla="*/ 25 w 210"/>
              <a:gd name="T25" fmla="*/ 0 h 352"/>
              <a:gd name="T26" fmla="*/ 0 w 210"/>
              <a:gd name="T27" fmla="*/ 72 h 352"/>
              <a:gd name="T28" fmla="*/ 0 w 210"/>
              <a:gd name="T29" fmla="*/ 80 h 352"/>
              <a:gd name="T30" fmla="*/ 17 w 210"/>
              <a:gd name="T31" fmla="*/ 88 h 352"/>
              <a:gd name="T32" fmla="*/ 33 w 210"/>
              <a:gd name="T33" fmla="*/ 104 h 352"/>
              <a:gd name="T34" fmla="*/ 33 w 210"/>
              <a:gd name="T35" fmla="*/ 120 h 352"/>
              <a:gd name="T36" fmla="*/ 33 w 210"/>
              <a:gd name="T37" fmla="*/ 160 h 352"/>
              <a:gd name="T38" fmla="*/ 42 w 210"/>
              <a:gd name="T39" fmla="*/ 248 h 352"/>
              <a:gd name="T40" fmla="*/ 67 w 210"/>
              <a:gd name="T41" fmla="*/ 288 h 352"/>
              <a:gd name="T42" fmla="*/ 109 w 210"/>
              <a:gd name="T43" fmla="*/ 320 h 352"/>
              <a:gd name="T44" fmla="*/ 135 w 210"/>
              <a:gd name="T45" fmla="*/ 352 h 352"/>
              <a:gd name="T46" fmla="*/ 151 w 210"/>
              <a:gd name="T47" fmla="*/ 344 h 352"/>
              <a:gd name="T48" fmla="*/ 151 w 210"/>
              <a:gd name="T49" fmla="*/ 304 h 35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10" h="352">
                <a:moveTo>
                  <a:pt x="151" y="304"/>
                </a:moveTo>
                <a:lnTo>
                  <a:pt x="185" y="288"/>
                </a:lnTo>
                <a:lnTo>
                  <a:pt x="185" y="248"/>
                </a:lnTo>
                <a:lnTo>
                  <a:pt x="210" y="232"/>
                </a:lnTo>
                <a:lnTo>
                  <a:pt x="194" y="192"/>
                </a:lnTo>
                <a:lnTo>
                  <a:pt x="168" y="184"/>
                </a:lnTo>
                <a:lnTo>
                  <a:pt x="143" y="152"/>
                </a:lnTo>
                <a:lnTo>
                  <a:pt x="135" y="96"/>
                </a:lnTo>
                <a:lnTo>
                  <a:pt x="135" y="72"/>
                </a:lnTo>
                <a:lnTo>
                  <a:pt x="101" y="32"/>
                </a:lnTo>
                <a:lnTo>
                  <a:pt x="84" y="16"/>
                </a:lnTo>
                <a:lnTo>
                  <a:pt x="59" y="16"/>
                </a:lnTo>
                <a:lnTo>
                  <a:pt x="25" y="0"/>
                </a:lnTo>
                <a:lnTo>
                  <a:pt x="0" y="72"/>
                </a:lnTo>
                <a:lnTo>
                  <a:pt x="0" y="80"/>
                </a:lnTo>
                <a:lnTo>
                  <a:pt x="17" y="88"/>
                </a:lnTo>
                <a:lnTo>
                  <a:pt x="33" y="104"/>
                </a:lnTo>
                <a:lnTo>
                  <a:pt x="33" y="120"/>
                </a:lnTo>
                <a:lnTo>
                  <a:pt x="33" y="160"/>
                </a:lnTo>
                <a:lnTo>
                  <a:pt x="42" y="248"/>
                </a:lnTo>
                <a:lnTo>
                  <a:pt x="67" y="288"/>
                </a:lnTo>
                <a:lnTo>
                  <a:pt x="109" y="320"/>
                </a:lnTo>
                <a:lnTo>
                  <a:pt x="135" y="352"/>
                </a:lnTo>
                <a:lnTo>
                  <a:pt x="151" y="344"/>
                </a:lnTo>
                <a:lnTo>
                  <a:pt x="151" y="304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3" name="Freeform 70"/>
          <p:cNvSpPr>
            <a:spLocks/>
          </p:cNvSpPr>
          <p:nvPr/>
        </p:nvSpPr>
        <p:spPr bwMode="auto">
          <a:xfrm>
            <a:off x="8053388" y="5530850"/>
            <a:ext cx="693737" cy="862013"/>
          </a:xfrm>
          <a:custGeom>
            <a:avLst/>
            <a:gdLst>
              <a:gd name="T0" fmla="*/ 606 w 606"/>
              <a:gd name="T1" fmla="*/ 24 h 704"/>
              <a:gd name="T2" fmla="*/ 556 w 606"/>
              <a:gd name="T3" fmla="*/ 0 h 704"/>
              <a:gd name="T4" fmla="*/ 530 w 606"/>
              <a:gd name="T5" fmla="*/ 56 h 704"/>
              <a:gd name="T6" fmla="*/ 446 w 606"/>
              <a:gd name="T7" fmla="*/ 72 h 704"/>
              <a:gd name="T8" fmla="*/ 379 w 606"/>
              <a:gd name="T9" fmla="*/ 56 h 704"/>
              <a:gd name="T10" fmla="*/ 286 w 606"/>
              <a:gd name="T11" fmla="*/ 104 h 704"/>
              <a:gd name="T12" fmla="*/ 236 w 606"/>
              <a:gd name="T13" fmla="*/ 136 h 704"/>
              <a:gd name="T14" fmla="*/ 134 w 606"/>
              <a:gd name="T15" fmla="*/ 184 h 704"/>
              <a:gd name="T16" fmla="*/ 75 w 606"/>
              <a:gd name="T17" fmla="*/ 200 h 704"/>
              <a:gd name="T18" fmla="*/ 75 w 606"/>
              <a:gd name="T19" fmla="*/ 232 h 704"/>
              <a:gd name="T20" fmla="*/ 50 w 606"/>
              <a:gd name="T21" fmla="*/ 288 h 704"/>
              <a:gd name="T22" fmla="*/ 16 w 606"/>
              <a:gd name="T23" fmla="*/ 344 h 704"/>
              <a:gd name="T24" fmla="*/ 33 w 606"/>
              <a:gd name="T25" fmla="*/ 392 h 704"/>
              <a:gd name="T26" fmla="*/ 59 w 606"/>
              <a:gd name="T27" fmla="*/ 464 h 704"/>
              <a:gd name="T28" fmla="*/ 118 w 606"/>
              <a:gd name="T29" fmla="*/ 480 h 704"/>
              <a:gd name="T30" fmla="*/ 286 w 606"/>
              <a:gd name="T31" fmla="*/ 472 h 704"/>
              <a:gd name="T32" fmla="*/ 337 w 606"/>
              <a:gd name="T33" fmla="*/ 496 h 704"/>
              <a:gd name="T34" fmla="*/ 294 w 606"/>
              <a:gd name="T35" fmla="*/ 512 h 704"/>
              <a:gd name="T36" fmla="*/ 210 w 606"/>
              <a:gd name="T37" fmla="*/ 488 h 704"/>
              <a:gd name="T38" fmla="*/ 160 w 606"/>
              <a:gd name="T39" fmla="*/ 512 h 704"/>
              <a:gd name="T40" fmla="*/ 160 w 606"/>
              <a:gd name="T41" fmla="*/ 568 h 704"/>
              <a:gd name="T42" fmla="*/ 202 w 606"/>
              <a:gd name="T43" fmla="*/ 592 h 704"/>
              <a:gd name="T44" fmla="*/ 236 w 606"/>
              <a:gd name="T45" fmla="*/ 672 h 704"/>
              <a:gd name="T46" fmla="*/ 278 w 606"/>
              <a:gd name="T47" fmla="*/ 656 h 704"/>
              <a:gd name="T48" fmla="*/ 337 w 606"/>
              <a:gd name="T49" fmla="*/ 656 h 704"/>
              <a:gd name="T50" fmla="*/ 328 w 606"/>
              <a:gd name="T51" fmla="*/ 568 h 704"/>
              <a:gd name="T52" fmla="*/ 370 w 606"/>
              <a:gd name="T53" fmla="*/ 584 h 704"/>
              <a:gd name="T54" fmla="*/ 387 w 606"/>
              <a:gd name="T55" fmla="*/ 576 h 704"/>
              <a:gd name="T56" fmla="*/ 353 w 606"/>
              <a:gd name="T57" fmla="*/ 528 h 704"/>
              <a:gd name="T58" fmla="*/ 455 w 606"/>
              <a:gd name="T59" fmla="*/ 528 h 704"/>
              <a:gd name="T60" fmla="*/ 438 w 606"/>
              <a:gd name="T61" fmla="*/ 464 h 704"/>
              <a:gd name="T62" fmla="*/ 438 w 606"/>
              <a:gd name="T63" fmla="*/ 448 h 704"/>
              <a:gd name="T64" fmla="*/ 480 w 606"/>
              <a:gd name="T65" fmla="*/ 480 h 704"/>
              <a:gd name="T66" fmla="*/ 463 w 606"/>
              <a:gd name="T67" fmla="*/ 440 h 704"/>
              <a:gd name="T68" fmla="*/ 353 w 606"/>
              <a:gd name="T69" fmla="*/ 384 h 704"/>
              <a:gd name="T70" fmla="*/ 337 w 606"/>
              <a:gd name="T71" fmla="*/ 400 h 704"/>
              <a:gd name="T72" fmla="*/ 311 w 606"/>
              <a:gd name="T73" fmla="*/ 408 h 704"/>
              <a:gd name="T74" fmla="*/ 294 w 606"/>
              <a:gd name="T75" fmla="*/ 376 h 704"/>
              <a:gd name="T76" fmla="*/ 337 w 606"/>
              <a:gd name="T77" fmla="*/ 360 h 704"/>
              <a:gd name="T78" fmla="*/ 320 w 606"/>
              <a:gd name="T79" fmla="*/ 320 h 704"/>
              <a:gd name="T80" fmla="*/ 236 w 606"/>
              <a:gd name="T81" fmla="*/ 240 h 704"/>
              <a:gd name="T82" fmla="*/ 261 w 606"/>
              <a:gd name="T83" fmla="*/ 200 h 704"/>
              <a:gd name="T84" fmla="*/ 294 w 606"/>
              <a:gd name="T85" fmla="*/ 232 h 704"/>
              <a:gd name="T86" fmla="*/ 337 w 606"/>
              <a:gd name="T87" fmla="*/ 264 h 704"/>
              <a:gd name="T88" fmla="*/ 362 w 606"/>
              <a:gd name="T89" fmla="*/ 208 h 704"/>
              <a:gd name="T90" fmla="*/ 387 w 606"/>
              <a:gd name="T91" fmla="*/ 144 h 704"/>
              <a:gd name="T92" fmla="*/ 497 w 606"/>
              <a:gd name="T93" fmla="*/ 112 h 704"/>
              <a:gd name="T94" fmla="*/ 564 w 606"/>
              <a:gd name="T95" fmla="*/ 112 h 704"/>
              <a:gd name="T96" fmla="*/ 598 w 606"/>
              <a:gd name="T97" fmla="*/ 96 h 704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606" h="704">
                <a:moveTo>
                  <a:pt x="589" y="72"/>
                </a:moveTo>
                <a:lnTo>
                  <a:pt x="606" y="24"/>
                </a:lnTo>
                <a:lnTo>
                  <a:pt x="581" y="0"/>
                </a:lnTo>
                <a:lnTo>
                  <a:pt x="556" y="0"/>
                </a:lnTo>
                <a:lnTo>
                  <a:pt x="564" y="40"/>
                </a:lnTo>
                <a:lnTo>
                  <a:pt x="530" y="56"/>
                </a:lnTo>
                <a:lnTo>
                  <a:pt x="471" y="72"/>
                </a:lnTo>
                <a:lnTo>
                  <a:pt x="446" y="72"/>
                </a:lnTo>
                <a:lnTo>
                  <a:pt x="412" y="72"/>
                </a:lnTo>
                <a:lnTo>
                  <a:pt x="379" y="56"/>
                </a:lnTo>
                <a:lnTo>
                  <a:pt x="328" y="88"/>
                </a:lnTo>
                <a:lnTo>
                  <a:pt x="286" y="104"/>
                </a:lnTo>
                <a:lnTo>
                  <a:pt x="244" y="104"/>
                </a:lnTo>
                <a:lnTo>
                  <a:pt x="236" y="136"/>
                </a:lnTo>
                <a:lnTo>
                  <a:pt x="168" y="144"/>
                </a:lnTo>
                <a:lnTo>
                  <a:pt x="134" y="184"/>
                </a:lnTo>
                <a:lnTo>
                  <a:pt x="109" y="184"/>
                </a:lnTo>
                <a:lnTo>
                  <a:pt x="75" y="200"/>
                </a:lnTo>
                <a:lnTo>
                  <a:pt x="67" y="200"/>
                </a:lnTo>
                <a:lnTo>
                  <a:pt x="75" y="232"/>
                </a:lnTo>
                <a:lnTo>
                  <a:pt x="50" y="248"/>
                </a:lnTo>
                <a:lnTo>
                  <a:pt x="50" y="288"/>
                </a:lnTo>
                <a:lnTo>
                  <a:pt x="16" y="304"/>
                </a:lnTo>
                <a:lnTo>
                  <a:pt x="16" y="344"/>
                </a:lnTo>
                <a:lnTo>
                  <a:pt x="0" y="352"/>
                </a:lnTo>
                <a:lnTo>
                  <a:pt x="33" y="392"/>
                </a:lnTo>
                <a:lnTo>
                  <a:pt x="75" y="424"/>
                </a:lnTo>
                <a:lnTo>
                  <a:pt x="59" y="464"/>
                </a:lnTo>
                <a:lnTo>
                  <a:pt x="92" y="464"/>
                </a:lnTo>
                <a:lnTo>
                  <a:pt x="118" y="480"/>
                </a:lnTo>
                <a:lnTo>
                  <a:pt x="202" y="480"/>
                </a:lnTo>
                <a:lnTo>
                  <a:pt x="286" y="472"/>
                </a:lnTo>
                <a:lnTo>
                  <a:pt x="362" y="480"/>
                </a:lnTo>
                <a:lnTo>
                  <a:pt x="337" y="496"/>
                </a:lnTo>
                <a:lnTo>
                  <a:pt x="328" y="512"/>
                </a:lnTo>
                <a:lnTo>
                  <a:pt x="294" y="512"/>
                </a:lnTo>
                <a:lnTo>
                  <a:pt x="261" y="504"/>
                </a:lnTo>
                <a:lnTo>
                  <a:pt x="210" y="488"/>
                </a:lnTo>
                <a:lnTo>
                  <a:pt x="185" y="504"/>
                </a:lnTo>
                <a:lnTo>
                  <a:pt x="160" y="512"/>
                </a:lnTo>
                <a:lnTo>
                  <a:pt x="134" y="552"/>
                </a:lnTo>
                <a:lnTo>
                  <a:pt x="160" y="568"/>
                </a:lnTo>
                <a:lnTo>
                  <a:pt x="185" y="584"/>
                </a:lnTo>
                <a:lnTo>
                  <a:pt x="202" y="592"/>
                </a:lnTo>
                <a:lnTo>
                  <a:pt x="210" y="624"/>
                </a:lnTo>
                <a:lnTo>
                  <a:pt x="236" y="672"/>
                </a:lnTo>
                <a:lnTo>
                  <a:pt x="252" y="648"/>
                </a:lnTo>
                <a:lnTo>
                  <a:pt x="278" y="656"/>
                </a:lnTo>
                <a:lnTo>
                  <a:pt x="311" y="704"/>
                </a:lnTo>
                <a:lnTo>
                  <a:pt x="337" y="656"/>
                </a:lnTo>
                <a:lnTo>
                  <a:pt x="396" y="688"/>
                </a:lnTo>
                <a:lnTo>
                  <a:pt x="328" y="568"/>
                </a:lnTo>
                <a:lnTo>
                  <a:pt x="353" y="576"/>
                </a:lnTo>
                <a:lnTo>
                  <a:pt x="370" y="584"/>
                </a:lnTo>
                <a:lnTo>
                  <a:pt x="370" y="600"/>
                </a:lnTo>
                <a:lnTo>
                  <a:pt x="387" y="576"/>
                </a:lnTo>
                <a:lnTo>
                  <a:pt x="412" y="560"/>
                </a:lnTo>
                <a:lnTo>
                  <a:pt x="353" y="528"/>
                </a:lnTo>
                <a:lnTo>
                  <a:pt x="404" y="512"/>
                </a:lnTo>
                <a:lnTo>
                  <a:pt x="455" y="528"/>
                </a:lnTo>
                <a:lnTo>
                  <a:pt x="446" y="488"/>
                </a:lnTo>
                <a:lnTo>
                  <a:pt x="438" y="464"/>
                </a:lnTo>
                <a:lnTo>
                  <a:pt x="412" y="448"/>
                </a:lnTo>
                <a:lnTo>
                  <a:pt x="438" y="448"/>
                </a:lnTo>
                <a:lnTo>
                  <a:pt x="455" y="464"/>
                </a:lnTo>
                <a:lnTo>
                  <a:pt x="480" y="480"/>
                </a:lnTo>
                <a:lnTo>
                  <a:pt x="514" y="472"/>
                </a:lnTo>
                <a:lnTo>
                  <a:pt x="463" y="440"/>
                </a:lnTo>
                <a:lnTo>
                  <a:pt x="421" y="408"/>
                </a:lnTo>
                <a:lnTo>
                  <a:pt x="353" y="384"/>
                </a:lnTo>
                <a:lnTo>
                  <a:pt x="337" y="384"/>
                </a:lnTo>
                <a:lnTo>
                  <a:pt x="337" y="400"/>
                </a:lnTo>
                <a:lnTo>
                  <a:pt x="345" y="416"/>
                </a:lnTo>
                <a:lnTo>
                  <a:pt x="311" y="408"/>
                </a:lnTo>
                <a:lnTo>
                  <a:pt x="294" y="400"/>
                </a:lnTo>
                <a:lnTo>
                  <a:pt x="294" y="376"/>
                </a:lnTo>
                <a:lnTo>
                  <a:pt x="294" y="352"/>
                </a:lnTo>
                <a:lnTo>
                  <a:pt x="337" y="360"/>
                </a:lnTo>
                <a:lnTo>
                  <a:pt x="337" y="336"/>
                </a:lnTo>
                <a:lnTo>
                  <a:pt x="320" y="320"/>
                </a:lnTo>
                <a:lnTo>
                  <a:pt x="269" y="288"/>
                </a:lnTo>
                <a:lnTo>
                  <a:pt x="236" y="240"/>
                </a:lnTo>
                <a:lnTo>
                  <a:pt x="244" y="224"/>
                </a:lnTo>
                <a:lnTo>
                  <a:pt x="261" y="200"/>
                </a:lnTo>
                <a:lnTo>
                  <a:pt x="269" y="224"/>
                </a:lnTo>
                <a:lnTo>
                  <a:pt x="294" y="232"/>
                </a:lnTo>
                <a:lnTo>
                  <a:pt x="320" y="240"/>
                </a:lnTo>
                <a:lnTo>
                  <a:pt x="337" y="264"/>
                </a:lnTo>
                <a:lnTo>
                  <a:pt x="337" y="232"/>
                </a:lnTo>
                <a:lnTo>
                  <a:pt x="362" y="208"/>
                </a:lnTo>
                <a:lnTo>
                  <a:pt x="370" y="160"/>
                </a:lnTo>
                <a:lnTo>
                  <a:pt x="387" y="144"/>
                </a:lnTo>
                <a:lnTo>
                  <a:pt x="412" y="136"/>
                </a:lnTo>
                <a:lnTo>
                  <a:pt x="497" y="112"/>
                </a:lnTo>
                <a:lnTo>
                  <a:pt x="539" y="112"/>
                </a:lnTo>
                <a:lnTo>
                  <a:pt x="564" y="112"/>
                </a:lnTo>
                <a:lnTo>
                  <a:pt x="573" y="128"/>
                </a:lnTo>
                <a:lnTo>
                  <a:pt x="598" y="96"/>
                </a:lnTo>
                <a:lnTo>
                  <a:pt x="589" y="72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4" name="Freeform 71"/>
          <p:cNvSpPr>
            <a:spLocks/>
          </p:cNvSpPr>
          <p:nvPr/>
        </p:nvSpPr>
        <p:spPr bwMode="auto">
          <a:xfrm>
            <a:off x="7897813" y="5530850"/>
            <a:ext cx="241300" cy="431800"/>
          </a:xfrm>
          <a:custGeom>
            <a:avLst/>
            <a:gdLst>
              <a:gd name="T0" fmla="*/ 151 w 210"/>
              <a:gd name="T1" fmla="*/ 304 h 352"/>
              <a:gd name="T2" fmla="*/ 185 w 210"/>
              <a:gd name="T3" fmla="*/ 288 h 352"/>
              <a:gd name="T4" fmla="*/ 185 w 210"/>
              <a:gd name="T5" fmla="*/ 248 h 352"/>
              <a:gd name="T6" fmla="*/ 210 w 210"/>
              <a:gd name="T7" fmla="*/ 232 h 352"/>
              <a:gd name="T8" fmla="*/ 194 w 210"/>
              <a:gd name="T9" fmla="*/ 192 h 352"/>
              <a:gd name="T10" fmla="*/ 168 w 210"/>
              <a:gd name="T11" fmla="*/ 184 h 352"/>
              <a:gd name="T12" fmla="*/ 143 w 210"/>
              <a:gd name="T13" fmla="*/ 152 h 352"/>
              <a:gd name="T14" fmla="*/ 135 w 210"/>
              <a:gd name="T15" fmla="*/ 96 h 352"/>
              <a:gd name="T16" fmla="*/ 135 w 210"/>
              <a:gd name="T17" fmla="*/ 72 h 352"/>
              <a:gd name="T18" fmla="*/ 135 w 210"/>
              <a:gd name="T19" fmla="*/ 72 h 352"/>
              <a:gd name="T20" fmla="*/ 101 w 210"/>
              <a:gd name="T21" fmla="*/ 32 h 352"/>
              <a:gd name="T22" fmla="*/ 84 w 210"/>
              <a:gd name="T23" fmla="*/ 16 h 352"/>
              <a:gd name="T24" fmla="*/ 59 w 210"/>
              <a:gd name="T25" fmla="*/ 16 h 352"/>
              <a:gd name="T26" fmla="*/ 25 w 210"/>
              <a:gd name="T27" fmla="*/ 0 h 352"/>
              <a:gd name="T28" fmla="*/ 0 w 210"/>
              <a:gd name="T29" fmla="*/ 72 h 352"/>
              <a:gd name="T30" fmla="*/ 0 w 210"/>
              <a:gd name="T31" fmla="*/ 80 h 352"/>
              <a:gd name="T32" fmla="*/ 17 w 210"/>
              <a:gd name="T33" fmla="*/ 88 h 352"/>
              <a:gd name="T34" fmla="*/ 33 w 210"/>
              <a:gd name="T35" fmla="*/ 104 h 352"/>
              <a:gd name="T36" fmla="*/ 33 w 210"/>
              <a:gd name="T37" fmla="*/ 120 h 352"/>
              <a:gd name="T38" fmla="*/ 33 w 210"/>
              <a:gd name="T39" fmla="*/ 160 h 352"/>
              <a:gd name="T40" fmla="*/ 42 w 210"/>
              <a:gd name="T41" fmla="*/ 248 h 352"/>
              <a:gd name="T42" fmla="*/ 67 w 210"/>
              <a:gd name="T43" fmla="*/ 288 h 352"/>
              <a:gd name="T44" fmla="*/ 109 w 210"/>
              <a:gd name="T45" fmla="*/ 320 h 352"/>
              <a:gd name="T46" fmla="*/ 135 w 210"/>
              <a:gd name="T47" fmla="*/ 352 h 352"/>
              <a:gd name="T48" fmla="*/ 151 w 210"/>
              <a:gd name="T49" fmla="*/ 344 h 352"/>
              <a:gd name="T50" fmla="*/ 151 w 210"/>
              <a:gd name="T51" fmla="*/ 304 h 352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10" h="352">
                <a:moveTo>
                  <a:pt x="151" y="304"/>
                </a:moveTo>
                <a:lnTo>
                  <a:pt x="185" y="288"/>
                </a:lnTo>
                <a:lnTo>
                  <a:pt x="185" y="248"/>
                </a:lnTo>
                <a:lnTo>
                  <a:pt x="210" y="232"/>
                </a:lnTo>
                <a:lnTo>
                  <a:pt x="194" y="192"/>
                </a:lnTo>
                <a:lnTo>
                  <a:pt x="168" y="184"/>
                </a:lnTo>
                <a:lnTo>
                  <a:pt x="143" y="152"/>
                </a:lnTo>
                <a:lnTo>
                  <a:pt x="135" y="96"/>
                </a:lnTo>
                <a:lnTo>
                  <a:pt x="135" y="72"/>
                </a:lnTo>
                <a:lnTo>
                  <a:pt x="101" y="32"/>
                </a:lnTo>
                <a:lnTo>
                  <a:pt x="84" y="16"/>
                </a:lnTo>
                <a:lnTo>
                  <a:pt x="59" y="16"/>
                </a:lnTo>
                <a:lnTo>
                  <a:pt x="25" y="0"/>
                </a:lnTo>
                <a:lnTo>
                  <a:pt x="0" y="72"/>
                </a:lnTo>
                <a:lnTo>
                  <a:pt x="0" y="80"/>
                </a:lnTo>
                <a:lnTo>
                  <a:pt x="17" y="88"/>
                </a:lnTo>
                <a:lnTo>
                  <a:pt x="33" y="104"/>
                </a:lnTo>
                <a:lnTo>
                  <a:pt x="33" y="120"/>
                </a:lnTo>
                <a:lnTo>
                  <a:pt x="33" y="160"/>
                </a:lnTo>
                <a:lnTo>
                  <a:pt x="42" y="248"/>
                </a:lnTo>
                <a:lnTo>
                  <a:pt x="67" y="288"/>
                </a:lnTo>
                <a:lnTo>
                  <a:pt x="109" y="320"/>
                </a:lnTo>
                <a:lnTo>
                  <a:pt x="135" y="352"/>
                </a:lnTo>
                <a:lnTo>
                  <a:pt x="151" y="344"/>
                </a:lnTo>
                <a:lnTo>
                  <a:pt x="151" y="304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5" name="Freeform 72"/>
          <p:cNvSpPr>
            <a:spLocks/>
          </p:cNvSpPr>
          <p:nvPr/>
        </p:nvSpPr>
        <p:spPr bwMode="auto">
          <a:xfrm>
            <a:off x="8053388" y="5530850"/>
            <a:ext cx="693737" cy="862013"/>
          </a:xfrm>
          <a:custGeom>
            <a:avLst/>
            <a:gdLst>
              <a:gd name="T0" fmla="*/ 606 w 606"/>
              <a:gd name="T1" fmla="*/ 24 h 704"/>
              <a:gd name="T2" fmla="*/ 556 w 606"/>
              <a:gd name="T3" fmla="*/ 0 h 704"/>
              <a:gd name="T4" fmla="*/ 530 w 606"/>
              <a:gd name="T5" fmla="*/ 56 h 704"/>
              <a:gd name="T6" fmla="*/ 446 w 606"/>
              <a:gd name="T7" fmla="*/ 72 h 704"/>
              <a:gd name="T8" fmla="*/ 379 w 606"/>
              <a:gd name="T9" fmla="*/ 56 h 704"/>
              <a:gd name="T10" fmla="*/ 286 w 606"/>
              <a:gd name="T11" fmla="*/ 104 h 704"/>
              <a:gd name="T12" fmla="*/ 236 w 606"/>
              <a:gd name="T13" fmla="*/ 136 h 704"/>
              <a:gd name="T14" fmla="*/ 134 w 606"/>
              <a:gd name="T15" fmla="*/ 184 h 704"/>
              <a:gd name="T16" fmla="*/ 75 w 606"/>
              <a:gd name="T17" fmla="*/ 200 h 704"/>
              <a:gd name="T18" fmla="*/ 75 w 606"/>
              <a:gd name="T19" fmla="*/ 232 h 704"/>
              <a:gd name="T20" fmla="*/ 50 w 606"/>
              <a:gd name="T21" fmla="*/ 288 h 704"/>
              <a:gd name="T22" fmla="*/ 16 w 606"/>
              <a:gd name="T23" fmla="*/ 344 h 704"/>
              <a:gd name="T24" fmla="*/ 33 w 606"/>
              <a:gd name="T25" fmla="*/ 392 h 704"/>
              <a:gd name="T26" fmla="*/ 59 w 606"/>
              <a:gd name="T27" fmla="*/ 464 h 704"/>
              <a:gd name="T28" fmla="*/ 118 w 606"/>
              <a:gd name="T29" fmla="*/ 480 h 704"/>
              <a:gd name="T30" fmla="*/ 286 w 606"/>
              <a:gd name="T31" fmla="*/ 472 h 704"/>
              <a:gd name="T32" fmla="*/ 337 w 606"/>
              <a:gd name="T33" fmla="*/ 496 h 704"/>
              <a:gd name="T34" fmla="*/ 294 w 606"/>
              <a:gd name="T35" fmla="*/ 512 h 704"/>
              <a:gd name="T36" fmla="*/ 210 w 606"/>
              <a:gd name="T37" fmla="*/ 488 h 704"/>
              <a:gd name="T38" fmla="*/ 160 w 606"/>
              <a:gd name="T39" fmla="*/ 512 h 704"/>
              <a:gd name="T40" fmla="*/ 160 w 606"/>
              <a:gd name="T41" fmla="*/ 568 h 704"/>
              <a:gd name="T42" fmla="*/ 202 w 606"/>
              <a:gd name="T43" fmla="*/ 592 h 704"/>
              <a:gd name="T44" fmla="*/ 236 w 606"/>
              <a:gd name="T45" fmla="*/ 672 h 704"/>
              <a:gd name="T46" fmla="*/ 278 w 606"/>
              <a:gd name="T47" fmla="*/ 656 h 704"/>
              <a:gd name="T48" fmla="*/ 337 w 606"/>
              <a:gd name="T49" fmla="*/ 656 h 704"/>
              <a:gd name="T50" fmla="*/ 328 w 606"/>
              <a:gd name="T51" fmla="*/ 568 h 704"/>
              <a:gd name="T52" fmla="*/ 370 w 606"/>
              <a:gd name="T53" fmla="*/ 584 h 704"/>
              <a:gd name="T54" fmla="*/ 387 w 606"/>
              <a:gd name="T55" fmla="*/ 576 h 704"/>
              <a:gd name="T56" fmla="*/ 353 w 606"/>
              <a:gd name="T57" fmla="*/ 528 h 704"/>
              <a:gd name="T58" fmla="*/ 455 w 606"/>
              <a:gd name="T59" fmla="*/ 528 h 704"/>
              <a:gd name="T60" fmla="*/ 438 w 606"/>
              <a:gd name="T61" fmla="*/ 464 h 704"/>
              <a:gd name="T62" fmla="*/ 438 w 606"/>
              <a:gd name="T63" fmla="*/ 448 h 704"/>
              <a:gd name="T64" fmla="*/ 480 w 606"/>
              <a:gd name="T65" fmla="*/ 480 h 704"/>
              <a:gd name="T66" fmla="*/ 463 w 606"/>
              <a:gd name="T67" fmla="*/ 440 h 704"/>
              <a:gd name="T68" fmla="*/ 353 w 606"/>
              <a:gd name="T69" fmla="*/ 384 h 704"/>
              <a:gd name="T70" fmla="*/ 337 w 606"/>
              <a:gd name="T71" fmla="*/ 400 h 704"/>
              <a:gd name="T72" fmla="*/ 311 w 606"/>
              <a:gd name="T73" fmla="*/ 408 h 704"/>
              <a:gd name="T74" fmla="*/ 294 w 606"/>
              <a:gd name="T75" fmla="*/ 376 h 704"/>
              <a:gd name="T76" fmla="*/ 337 w 606"/>
              <a:gd name="T77" fmla="*/ 360 h 704"/>
              <a:gd name="T78" fmla="*/ 320 w 606"/>
              <a:gd name="T79" fmla="*/ 320 h 704"/>
              <a:gd name="T80" fmla="*/ 236 w 606"/>
              <a:gd name="T81" fmla="*/ 240 h 704"/>
              <a:gd name="T82" fmla="*/ 261 w 606"/>
              <a:gd name="T83" fmla="*/ 200 h 704"/>
              <a:gd name="T84" fmla="*/ 294 w 606"/>
              <a:gd name="T85" fmla="*/ 232 h 704"/>
              <a:gd name="T86" fmla="*/ 337 w 606"/>
              <a:gd name="T87" fmla="*/ 264 h 704"/>
              <a:gd name="T88" fmla="*/ 362 w 606"/>
              <a:gd name="T89" fmla="*/ 208 h 704"/>
              <a:gd name="T90" fmla="*/ 387 w 606"/>
              <a:gd name="T91" fmla="*/ 144 h 704"/>
              <a:gd name="T92" fmla="*/ 497 w 606"/>
              <a:gd name="T93" fmla="*/ 112 h 704"/>
              <a:gd name="T94" fmla="*/ 564 w 606"/>
              <a:gd name="T95" fmla="*/ 112 h 704"/>
              <a:gd name="T96" fmla="*/ 598 w 606"/>
              <a:gd name="T97" fmla="*/ 96 h 704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606" h="704">
                <a:moveTo>
                  <a:pt x="589" y="72"/>
                </a:moveTo>
                <a:lnTo>
                  <a:pt x="606" y="24"/>
                </a:lnTo>
                <a:lnTo>
                  <a:pt x="581" y="0"/>
                </a:lnTo>
                <a:lnTo>
                  <a:pt x="556" y="0"/>
                </a:lnTo>
                <a:lnTo>
                  <a:pt x="564" y="40"/>
                </a:lnTo>
                <a:lnTo>
                  <a:pt x="530" y="56"/>
                </a:lnTo>
                <a:lnTo>
                  <a:pt x="471" y="72"/>
                </a:lnTo>
                <a:lnTo>
                  <a:pt x="446" y="72"/>
                </a:lnTo>
                <a:lnTo>
                  <a:pt x="412" y="72"/>
                </a:lnTo>
                <a:lnTo>
                  <a:pt x="379" y="56"/>
                </a:lnTo>
                <a:lnTo>
                  <a:pt x="328" y="88"/>
                </a:lnTo>
                <a:lnTo>
                  <a:pt x="286" y="104"/>
                </a:lnTo>
                <a:lnTo>
                  <a:pt x="244" y="104"/>
                </a:lnTo>
                <a:lnTo>
                  <a:pt x="236" y="136"/>
                </a:lnTo>
                <a:lnTo>
                  <a:pt x="168" y="144"/>
                </a:lnTo>
                <a:lnTo>
                  <a:pt x="134" y="184"/>
                </a:lnTo>
                <a:lnTo>
                  <a:pt x="109" y="184"/>
                </a:lnTo>
                <a:lnTo>
                  <a:pt x="75" y="200"/>
                </a:lnTo>
                <a:lnTo>
                  <a:pt x="67" y="200"/>
                </a:lnTo>
                <a:lnTo>
                  <a:pt x="75" y="232"/>
                </a:lnTo>
                <a:lnTo>
                  <a:pt x="50" y="248"/>
                </a:lnTo>
                <a:lnTo>
                  <a:pt x="50" y="288"/>
                </a:lnTo>
                <a:lnTo>
                  <a:pt x="16" y="304"/>
                </a:lnTo>
                <a:lnTo>
                  <a:pt x="16" y="344"/>
                </a:lnTo>
                <a:lnTo>
                  <a:pt x="0" y="352"/>
                </a:lnTo>
                <a:lnTo>
                  <a:pt x="33" y="392"/>
                </a:lnTo>
                <a:lnTo>
                  <a:pt x="75" y="424"/>
                </a:lnTo>
                <a:lnTo>
                  <a:pt x="59" y="464"/>
                </a:lnTo>
                <a:lnTo>
                  <a:pt x="92" y="464"/>
                </a:lnTo>
                <a:lnTo>
                  <a:pt x="118" y="480"/>
                </a:lnTo>
                <a:lnTo>
                  <a:pt x="202" y="480"/>
                </a:lnTo>
                <a:lnTo>
                  <a:pt x="286" y="472"/>
                </a:lnTo>
                <a:lnTo>
                  <a:pt x="362" y="480"/>
                </a:lnTo>
                <a:lnTo>
                  <a:pt x="337" y="496"/>
                </a:lnTo>
                <a:lnTo>
                  <a:pt x="328" y="512"/>
                </a:lnTo>
                <a:lnTo>
                  <a:pt x="294" y="512"/>
                </a:lnTo>
                <a:lnTo>
                  <a:pt x="261" y="504"/>
                </a:lnTo>
                <a:lnTo>
                  <a:pt x="210" y="488"/>
                </a:lnTo>
                <a:lnTo>
                  <a:pt x="185" y="504"/>
                </a:lnTo>
                <a:lnTo>
                  <a:pt x="160" y="512"/>
                </a:lnTo>
                <a:lnTo>
                  <a:pt x="134" y="552"/>
                </a:lnTo>
                <a:lnTo>
                  <a:pt x="160" y="568"/>
                </a:lnTo>
                <a:lnTo>
                  <a:pt x="185" y="584"/>
                </a:lnTo>
                <a:lnTo>
                  <a:pt x="202" y="592"/>
                </a:lnTo>
                <a:lnTo>
                  <a:pt x="210" y="624"/>
                </a:lnTo>
                <a:lnTo>
                  <a:pt x="236" y="672"/>
                </a:lnTo>
                <a:lnTo>
                  <a:pt x="252" y="648"/>
                </a:lnTo>
                <a:lnTo>
                  <a:pt x="278" y="656"/>
                </a:lnTo>
                <a:lnTo>
                  <a:pt x="311" y="704"/>
                </a:lnTo>
                <a:lnTo>
                  <a:pt x="337" y="656"/>
                </a:lnTo>
                <a:lnTo>
                  <a:pt x="396" y="688"/>
                </a:lnTo>
                <a:lnTo>
                  <a:pt x="328" y="568"/>
                </a:lnTo>
                <a:lnTo>
                  <a:pt x="353" y="576"/>
                </a:lnTo>
                <a:lnTo>
                  <a:pt x="370" y="584"/>
                </a:lnTo>
                <a:lnTo>
                  <a:pt x="370" y="600"/>
                </a:lnTo>
                <a:lnTo>
                  <a:pt x="387" y="576"/>
                </a:lnTo>
                <a:lnTo>
                  <a:pt x="412" y="560"/>
                </a:lnTo>
                <a:lnTo>
                  <a:pt x="353" y="528"/>
                </a:lnTo>
                <a:lnTo>
                  <a:pt x="404" y="512"/>
                </a:lnTo>
                <a:lnTo>
                  <a:pt x="455" y="528"/>
                </a:lnTo>
                <a:lnTo>
                  <a:pt x="446" y="488"/>
                </a:lnTo>
                <a:lnTo>
                  <a:pt x="438" y="464"/>
                </a:lnTo>
                <a:lnTo>
                  <a:pt x="412" y="448"/>
                </a:lnTo>
                <a:lnTo>
                  <a:pt x="438" y="448"/>
                </a:lnTo>
                <a:lnTo>
                  <a:pt x="455" y="464"/>
                </a:lnTo>
                <a:lnTo>
                  <a:pt x="480" y="480"/>
                </a:lnTo>
                <a:lnTo>
                  <a:pt x="514" y="472"/>
                </a:lnTo>
                <a:lnTo>
                  <a:pt x="463" y="440"/>
                </a:lnTo>
                <a:lnTo>
                  <a:pt x="421" y="408"/>
                </a:lnTo>
                <a:lnTo>
                  <a:pt x="353" y="384"/>
                </a:lnTo>
                <a:lnTo>
                  <a:pt x="337" y="384"/>
                </a:lnTo>
                <a:lnTo>
                  <a:pt x="337" y="400"/>
                </a:lnTo>
                <a:lnTo>
                  <a:pt x="345" y="416"/>
                </a:lnTo>
                <a:lnTo>
                  <a:pt x="311" y="408"/>
                </a:lnTo>
                <a:lnTo>
                  <a:pt x="294" y="400"/>
                </a:lnTo>
                <a:lnTo>
                  <a:pt x="294" y="376"/>
                </a:lnTo>
                <a:lnTo>
                  <a:pt x="294" y="352"/>
                </a:lnTo>
                <a:lnTo>
                  <a:pt x="337" y="360"/>
                </a:lnTo>
                <a:lnTo>
                  <a:pt x="337" y="336"/>
                </a:lnTo>
                <a:lnTo>
                  <a:pt x="320" y="320"/>
                </a:lnTo>
                <a:lnTo>
                  <a:pt x="269" y="288"/>
                </a:lnTo>
                <a:lnTo>
                  <a:pt x="236" y="240"/>
                </a:lnTo>
                <a:lnTo>
                  <a:pt x="244" y="224"/>
                </a:lnTo>
                <a:lnTo>
                  <a:pt x="261" y="200"/>
                </a:lnTo>
                <a:lnTo>
                  <a:pt x="269" y="224"/>
                </a:lnTo>
                <a:lnTo>
                  <a:pt x="294" y="232"/>
                </a:lnTo>
                <a:lnTo>
                  <a:pt x="320" y="240"/>
                </a:lnTo>
                <a:lnTo>
                  <a:pt x="337" y="264"/>
                </a:lnTo>
                <a:lnTo>
                  <a:pt x="337" y="232"/>
                </a:lnTo>
                <a:lnTo>
                  <a:pt x="362" y="208"/>
                </a:lnTo>
                <a:lnTo>
                  <a:pt x="370" y="160"/>
                </a:lnTo>
                <a:lnTo>
                  <a:pt x="387" y="144"/>
                </a:lnTo>
                <a:lnTo>
                  <a:pt x="412" y="136"/>
                </a:lnTo>
                <a:lnTo>
                  <a:pt x="497" y="112"/>
                </a:lnTo>
                <a:lnTo>
                  <a:pt x="539" y="112"/>
                </a:lnTo>
                <a:lnTo>
                  <a:pt x="564" y="112"/>
                </a:lnTo>
                <a:lnTo>
                  <a:pt x="573" y="128"/>
                </a:lnTo>
                <a:lnTo>
                  <a:pt x="598" y="96"/>
                </a:lnTo>
                <a:lnTo>
                  <a:pt x="589" y="72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6" name="Freeform 73"/>
          <p:cNvSpPr>
            <a:spLocks/>
          </p:cNvSpPr>
          <p:nvPr/>
        </p:nvSpPr>
        <p:spPr bwMode="auto">
          <a:xfrm>
            <a:off x="8053388" y="5541963"/>
            <a:ext cx="279400" cy="234950"/>
          </a:xfrm>
          <a:custGeom>
            <a:avLst/>
            <a:gdLst>
              <a:gd name="T0" fmla="*/ 227 w 244"/>
              <a:gd name="T1" fmla="*/ 32 h 192"/>
              <a:gd name="T2" fmla="*/ 185 w 244"/>
              <a:gd name="T3" fmla="*/ 16 h 192"/>
              <a:gd name="T4" fmla="*/ 177 w 244"/>
              <a:gd name="T5" fmla="*/ 0 h 192"/>
              <a:gd name="T6" fmla="*/ 134 w 244"/>
              <a:gd name="T7" fmla="*/ 0 h 192"/>
              <a:gd name="T8" fmla="*/ 75 w 244"/>
              <a:gd name="T9" fmla="*/ 24 h 192"/>
              <a:gd name="T10" fmla="*/ 50 w 244"/>
              <a:gd name="T11" fmla="*/ 32 h 192"/>
              <a:gd name="T12" fmla="*/ 25 w 244"/>
              <a:gd name="T13" fmla="*/ 40 h 192"/>
              <a:gd name="T14" fmla="*/ 16 w 244"/>
              <a:gd name="T15" fmla="*/ 72 h 192"/>
              <a:gd name="T16" fmla="*/ 0 w 244"/>
              <a:gd name="T17" fmla="*/ 64 h 192"/>
              <a:gd name="T18" fmla="*/ 0 w 244"/>
              <a:gd name="T19" fmla="*/ 88 h 192"/>
              <a:gd name="T20" fmla="*/ 8 w 244"/>
              <a:gd name="T21" fmla="*/ 144 h 192"/>
              <a:gd name="T22" fmla="*/ 33 w 244"/>
              <a:gd name="T23" fmla="*/ 176 h 192"/>
              <a:gd name="T24" fmla="*/ 59 w 244"/>
              <a:gd name="T25" fmla="*/ 184 h 192"/>
              <a:gd name="T26" fmla="*/ 67 w 244"/>
              <a:gd name="T27" fmla="*/ 192 h 192"/>
              <a:gd name="T28" fmla="*/ 75 w 244"/>
              <a:gd name="T29" fmla="*/ 192 h 192"/>
              <a:gd name="T30" fmla="*/ 109 w 244"/>
              <a:gd name="T31" fmla="*/ 176 h 192"/>
              <a:gd name="T32" fmla="*/ 134 w 244"/>
              <a:gd name="T33" fmla="*/ 176 h 192"/>
              <a:gd name="T34" fmla="*/ 168 w 244"/>
              <a:gd name="T35" fmla="*/ 136 h 192"/>
              <a:gd name="T36" fmla="*/ 236 w 244"/>
              <a:gd name="T37" fmla="*/ 128 h 192"/>
              <a:gd name="T38" fmla="*/ 244 w 244"/>
              <a:gd name="T39" fmla="*/ 104 h 192"/>
              <a:gd name="T40" fmla="*/ 244 w 244"/>
              <a:gd name="T41" fmla="*/ 64 h 192"/>
              <a:gd name="T42" fmla="*/ 227 w 244"/>
              <a:gd name="T43" fmla="*/ 32 h 192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44" h="192">
                <a:moveTo>
                  <a:pt x="227" y="32"/>
                </a:moveTo>
                <a:lnTo>
                  <a:pt x="185" y="16"/>
                </a:lnTo>
                <a:lnTo>
                  <a:pt x="177" y="0"/>
                </a:lnTo>
                <a:lnTo>
                  <a:pt x="134" y="0"/>
                </a:lnTo>
                <a:lnTo>
                  <a:pt x="75" y="24"/>
                </a:lnTo>
                <a:lnTo>
                  <a:pt x="50" y="32"/>
                </a:lnTo>
                <a:lnTo>
                  <a:pt x="25" y="40"/>
                </a:lnTo>
                <a:lnTo>
                  <a:pt x="16" y="72"/>
                </a:lnTo>
                <a:lnTo>
                  <a:pt x="0" y="64"/>
                </a:lnTo>
                <a:lnTo>
                  <a:pt x="0" y="88"/>
                </a:lnTo>
                <a:lnTo>
                  <a:pt x="8" y="144"/>
                </a:lnTo>
                <a:lnTo>
                  <a:pt x="33" y="176"/>
                </a:lnTo>
                <a:lnTo>
                  <a:pt x="59" y="184"/>
                </a:lnTo>
                <a:lnTo>
                  <a:pt x="67" y="192"/>
                </a:lnTo>
                <a:lnTo>
                  <a:pt x="75" y="192"/>
                </a:lnTo>
                <a:lnTo>
                  <a:pt x="109" y="176"/>
                </a:lnTo>
                <a:lnTo>
                  <a:pt x="134" y="176"/>
                </a:lnTo>
                <a:lnTo>
                  <a:pt x="168" y="136"/>
                </a:lnTo>
                <a:lnTo>
                  <a:pt x="236" y="128"/>
                </a:lnTo>
                <a:lnTo>
                  <a:pt x="244" y="104"/>
                </a:lnTo>
                <a:lnTo>
                  <a:pt x="244" y="64"/>
                </a:lnTo>
                <a:lnTo>
                  <a:pt x="227" y="32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7" name="Freeform 74"/>
          <p:cNvSpPr>
            <a:spLocks/>
          </p:cNvSpPr>
          <p:nvPr/>
        </p:nvSpPr>
        <p:spPr bwMode="auto">
          <a:xfrm>
            <a:off x="8207375" y="5168900"/>
            <a:ext cx="674688" cy="500063"/>
          </a:xfrm>
          <a:custGeom>
            <a:avLst/>
            <a:gdLst>
              <a:gd name="T0" fmla="*/ 455 w 590"/>
              <a:gd name="T1" fmla="*/ 256 h 408"/>
              <a:gd name="T2" fmla="*/ 489 w 590"/>
              <a:gd name="T3" fmla="*/ 248 h 408"/>
              <a:gd name="T4" fmla="*/ 514 w 590"/>
              <a:gd name="T5" fmla="*/ 232 h 408"/>
              <a:gd name="T6" fmla="*/ 565 w 590"/>
              <a:gd name="T7" fmla="*/ 240 h 408"/>
              <a:gd name="T8" fmla="*/ 590 w 590"/>
              <a:gd name="T9" fmla="*/ 232 h 408"/>
              <a:gd name="T10" fmla="*/ 565 w 590"/>
              <a:gd name="T11" fmla="*/ 200 h 408"/>
              <a:gd name="T12" fmla="*/ 523 w 590"/>
              <a:gd name="T13" fmla="*/ 176 h 408"/>
              <a:gd name="T14" fmla="*/ 548 w 590"/>
              <a:gd name="T15" fmla="*/ 144 h 408"/>
              <a:gd name="T16" fmla="*/ 548 w 590"/>
              <a:gd name="T17" fmla="*/ 104 h 408"/>
              <a:gd name="T18" fmla="*/ 548 w 590"/>
              <a:gd name="T19" fmla="*/ 72 h 408"/>
              <a:gd name="T20" fmla="*/ 573 w 590"/>
              <a:gd name="T21" fmla="*/ 64 h 408"/>
              <a:gd name="T22" fmla="*/ 582 w 590"/>
              <a:gd name="T23" fmla="*/ 48 h 408"/>
              <a:gd name="T24" fmla="*/ 582 w 590"/>
              <a:gd name="T25" fmla="*/ 32 h 408"/>
              <a:gd name="T26" fmla="*/ 582 w 590"/>
              <a:gd name="T27" fmla="*/ 16 h 408"/>
              <a:gd name="T28" fmla="*/ 531 w 590"/>
              <a:gd name="T29" fmla="*/ 16 h 408"/>
              <a:gd name="T30" fmla="*/ 523 w 590"/>
              <a:gd name="T31" fmla="*/ 0 h 408"/>
              <a:gd name="T32" fmla="*/ 481 w 590"/>
              <a:gd name="T33" fmla="*/ 8 h 408"/>
              <a:gd name="T34" fmla="*/ 455 w 590"/>
              <a:gd name="T35" fmla="*/ 0 h 408"/>
              <a:gd name="T36" fmla="*/ 413 w 590"/>
              <a:gd name="T37" fmla="*/ 8 h 408"/>
              <a:gd name="T38" fmla="*/ 363 w 590"/>
              <a:gd name="T39" fmla="*/ 24 h 408"/>
              <a:gd name="T40" fmla="*/ 321 w 590"/>
              <a:gd name="T41" fmla="*/ 80 h 408"/>
              <a:gd name="T42" fmla="*/ 270 w 590"/>
              <a:gd name="T43" fmla="*/ 88 h 408"/>
              <a:gd name="T44" fmla="*/ 219 w 590"/>
              <a:gd name="T45" fmla="*/ 88 h 408"/>
              <a:gd name="T46" fmla="*/ 194 w 590"/>
              <a:gd name="T47" fmla="*/ 88 h 408"/>
              <a:gd name="T48" fmla="*/ 169 w 590"/>
              <a:gd name="T49" fmla="*/ 112 h 408"/>
              <a:gd name="T50" fmla="*/ 76 w 590"/>
              <a:gd name="T51" fmla="*/ 112 h 408"/>
              <a:gd name="T52" fmla="*/ 43 w 590"/>
              <a:gd name="T53" fmla="*/ 104 h 408"/>
              <a:gd name="T54" fmla="*/ 43 w 590"/>
              <a:gd name="T55" fmla="*/ 80 h 408"/>
              <a:gd name="T56" fmla="*/ 9 w 590"/>
              <a:gd name="T57" fmla="*/ 64 h 408"/>
              <a:gd name="T58" fmla="*/ 0 w 590"/>
              <a:gd name="T59" fmla="*/ 88 h 408"/>
              <a:gd name="T60" fmla="*/ 9 w 590"/>
              <a:gd name="T61" fmla="*/ 120 h 408"/>
              <a:gd name="T62" fmla="*/ 26 w 590"/>
              <a:gd name="T63" fmla="*/ 152 h 408"/>
              <a:gd name="T64" fmla="*/ 68 w 590"/>
              <a:gd name="T65" fmla="*/ 184 h 408"/>
              <a:gd name="T66" fmla="*/ 51 w 590"/>
              <a:gd name="T67" fmla="*/ 224 h 408"/>
              <a:gd name="T68" fmla="*/ 34 w 590"/>
              <a:gd name="T69" fmla="*/ 232 h 408"/>
              <a:gd name="T70" fmla="*/ 34 w 590"/>
              <a:gd name="T71" fmla="*/ 264 h 408"/>
              <a:gd name="T72" fmla="*/ 51 w 590"/>
              <a:gd name="T73" fmla="*/ 272 h 408"/>
              <a:gd name="T74" fmla="*/ 43 w 590"/>
              <a:gd name="T75" fmla="*/ 304 h 408"/>
              <a:gd name="T76" fmla="*/ 51 w 590"/>
              <a:gd name="T77" fmla="*/ 320 h 408"/>
              <a:gd name="T78" fmla="*/ 93 w 590"/>
              <a:gd name="T79" fmla="*/ 336 h 408"/>
              <a:gd name="T80" fmla="*/ 110 w 590"/>
              <a:gd name="T81" fmla="*/ 368 h 408"/>
              <a:gd name="T82" fmla="*/ 110 w 590"/>
              <a:gd name="T83" fmla="*/ 408 h 408"/>
              <a:gd name="T84" fmla="*/ 110 w 590"/>
              <a:gd name="T85" fmla="*/ 400 h 408"/>
              <a:gd name="T86" fmla="*/ 152 w 590"/>
              <a:gd name="T87" fmla="*/ 400 h 408"/>
              <a:gd name="T88" fmla="*/ 194 w 590"/>
              <a:gd name="T89" fmla="*/ 384 h 408"/>
              <a:gd name="T90" fmla="*/ 245 w 590"/>
              <a:gd name="T91" fmla="*/ 352 h 408"/>
              <a:gd name="T92" fmla="*/ 278 w 590"/>
              <a:gd name="T93" fmla="*/ 368 h 408"/>
              <a:gd name="T94" fmla="*/ 312 w 590"/>
              <a:gd name="T95" fmla="*/ 368 h 408"/>
              <a:gd name="T96" fmla="*/ 337 w 590"/>
              <a:gd name="T97" fmla="*/ 368 h 408"/>
              <a:gd name="T98" fmla="*/ 396 w 590"/>
              <a:gd name="T99" fmla="*/ 352 h 408"/>
              <a:gd name="T100" fmla="*/ 430 w 590"/>
              <a:gd name="T101" fmla="*/ 336 h 408"/>
              <a:gd name="T102" fmla="*/ 422 w 590"/>
              <a:gd name="T103" fmla="*/ 296 h 408"/>
              <a:gd name="T104" fmla="*/ 447 w 590"/>
              <a:gd name="T105" fmla="*/ 296 h 408"/>
              <a:gd name="T106" fmla="*/ 455 w 590"/>
              <a:gd name="T107" fmla="*/ 280 h 408"/>
              <a:gd name="T108" fmla="*/ 455 w 590"/>
              <a:gd name="T109" fmla="*/ 256 h 408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590" h="408">
                <a:moveTo>
                  <a:pt x="455" y="256"/>
                </a:moveTo>
                <a:lnTo>
                  <a:pt x="489" y="248"/>
                </a:lnTo>
                <a:lnTo>
                  <a:pt x="514" y="232"/>
                </a:lnTo>
                <a:lnTo>
                  <a:pt x="565" y="240"/>
                </a:lnTo>
                <a:lnTo>
                  <a:pt x="590" y="232"/>
                </a:lnTo>
                <a:lnTo>
                  <a:pt x="565" y="200"/>
                </a:lnTo>
                <a:lnTo>
                  <a:pt x="523" y="176"/>
                </a:lnTo>
                <a:lnTo>
                  <a:pt x="548" y="144"/>
                </a:lnTo>
                <a:lnTo>
                  <a:pt x="548" y="104"/>
                </a:lnTo>
                <a:lnTo>
                  <a:pt x="548" y="72"/>
                </a:lnTo>
                <a:lnTo>
                  <a:pt x="573" y="64"/>
                </a:lnTo>
                <a:lnTo>
                  <a:pt x="582" y="48"/>
                </a:lnTo>
                <a:lnTo>
                  <a:pt x="582" y="32"/>
                </a:lnTo>
                <a:lnTo>
                  <a:pt x="582" y="16"/>
                </a:lnTo>
                <a:lnTo>
                  <a:pt x="531" y="16"/>
                </a:lnTo>
                <a:lnTo>
                  <a:pt x="523" y="0"/>
                </a:lnTo>
                <a:lnTo>
                  <a:pt x="481" y="8"/>
                </a:lnTo>
                <a:lnTo>
                  <a:pt x="455" y="0"/>
                </a:lnTo>
                <a:lnTo>
                  <a:pt x="413" y="8"/>
                </a:lnTo>
                <a:lnTo>
                  <a:pt x="363" y="24"/>
                </a:lnTo>
                <a:lnTo>
                  <a:pt x="321" y="80"/>
                </a:lnTo>
                <a:lnTo>
                  <a:pt x="270" y="88"/>
                </a:lnTo>
                <a:lnTo>
                  <a:pt x="219" y="88"/>
                </a:lnTo>
                <a:lnTo>
                  <a:pt x="194" y="88"/>
                </a:lnTo>
                <a:lnTo>
                  <a:pt x="169" y="112"/>
                </a:lnTo>
                <a:lnTo>
                  <a:pt x="76" y="112"/>
                </a:lnTo>
                <a:lnTo>
                  <a:pt x="43" y="104"/>
                </a:lnTo>
                <a:lnTo>
                  <a:pt x="43" y="80"/>
                </a:lnTo>
                <a:lnTo>
                  <a:pt x="9" y="64"/>
                </a:lnTo>
                <a:lnTo>
                  <a:pt x="0" y="88"/>
                </a:lnTo>
                <a:lnTo>
                  <a:pt x="9" y="120"/>
                </a:lnTo>
                <a:lnTo>
                  <a:pt x="26" y="152"/>
                </a:lnTo>
                <a:lnTo>
                  <a:pt x="68" y="184"/>
                </a:lnTo>
                <a:lnTo>
                  <a:pt x="51" y="224"/>
                </a:lnTo>
                <a:lnTo>
                  <a:pt x="34" y="232"/>
                </a:lnTo>
                <a:lnTo>
                  <a:pt x="34" y="264"/>
                </a:lnTo>
                <a:lnTo>
                  <a:pt x="51" y="272"/>
                </a:lnTo>
                <a:lnTo>
                  <a:pt x="43" y="304"/>
                </a:lnTo>
                <a:lnTo>
                  <a:pt x="51" y="320"/>
                </a:lnTo>
                <a:lnTo>
                  <a:pt x="93" y="336"/>
                </a:lnTo>
                <a:lnTo>
                  <a:pt x="110" y="368"/>
                </a:lnTo>
                <a:lnTo>
                  <a:pt x="110" y="408"/>
                </a:lnTo>
                <a:lnTo>
                  <a:pt x="110" y="400"/>
                </a:lnTo>
                <a:lnTo>
                  <a:pt x="152" y="400"/>
                </a:lnTo>
                <a:lnTo>
                  <a:pt x="194" y="384"/>
                </a:lnTo>
                <a:lnTo>
                  <a:pt x="245" y="352"/>
                </a:lnTo>
                <a:lnTo>
                  <a:pt x="278" y="368"/>
                </a:lnTo>
                <a:lnTo>
                  <a:pt x="312" y="368"/>
                </a:lnTo>
                <a:lnTo>
                  <a:pt x="337" y="368"/>
                </a:lnTo>
                <a:lnTo>
                  <a:pt x="396" y="352"/>
                </a:lnTo>
                <a:lnTo>
                  <a:pt x="430" y="336"/>
                </a:lnTo>
                <a:lnTo>
                  <a:pt x="422" y="296"/>
                </a:lnTo>
                <a:lnTo>
                  <a:pt x="447" y="296"/>
                </a:lnTo>
                <a:lnTo>
                  <a:pt x="455" y="280"/>
                </a:lnTo>
                <a:lnTo>
                  <a:pt x="455" y="256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8" name="Freeform 75"/>
          <p:cNvSpPr>
            <a:spLocks/>
          </p:cNvSpPr>
          <p:nvPr/>
        </p:nvSpPr>
        <p:spPr bwMode="auto">
          <a:xfrm>
            <a:off x="8053388" y="5541963"/>
            <a:ext cx="279400" cy="234950"/>
          </a:xfrm>
          <a:custGeom>
            <a:avLst/>
            <a:gdLst>
              <a:gd name="T0" fmla="*/ 227 w 244"/>
              <a:gd name="T1" fmla="*/ 32 h 192"/>
              <a:gd name="T2" fmla="*/ 185 w 244"/>
              <a:gd name="T3" fmla="*/ 16 h 192"/>
              <a:gd name="T4" fmla="*/ 177 w 244"/>
              <a:gd name="T5" fmla="*/ 0 h 192"/>
              <a:gd name="T6" fmla="*/ 177 w 244"/>
              <a:gd name="T7" fmla="*/ 0 h 192"/>
              <a:gd name="T8" fmla="*/ 134 w 244"/>
              <a:gd name="T9" fmla="*/ 0 h 192"/>
              <a:gd name="T10" fmla="*/ 75 w 244"/>
              <a:gd name="T11" fmla="*/ 24 h 192"/>
              <a:gd name="T12" fmla="*/ 50 w 244"/>
              <a:gd name="T13" fmla="*/ 32 h 192"/>
              <a:gd name="T14" fmla="*/ 25 w 244"/>
              <a:gd name="T15" fmla="*/ 40 h 192"/>
              <a:gd name="T16" fmla="*/ 16 w 244"/>
              <a:gd name="T17" fmla="*/ 72 h 192"/>
              <a:gd name="T18" fmla="*/ 0 w 244"/>
              <a:gd name="T19" fmla="*/ 64 h 192"/>
              <a:gd name="T20" fmla="*/ 0 w 244"/>
              <a:gd name="T21" fmla="*/ 88 h 192"/>
              <a:gd name="T22" fmla="*/ 8 w 244"/>
              <a:gd name="T23" fmla="*/ 144 h 192"/>
              <a:gd name="T24" fmla="*/ 33 w 244"/>
              <a:gd name="T25" fmla="*/ 176 h 192"/>
              <a:gd name="T26" fmla="*/ 59 w 244"/>
              <a:gd name="T27" fmla="*/ 184 h 192"/>
              <a:gd name="T28" fmla="*/ 67 w 244"/>
              <a:gd name="T29" fmla="*/ 192 h 192"/>
              <a:gd name="T30" fmla="*/ 75 w 244"/>
              <a:gd name="T31" fmla="*/ 192 h 192"/>
              <a:gd name="T32" fmla="*/ 109 w 244"/>
              <a:gd name="T33" fmla="*/ 176 h 192"/>
              <a:gd name="T34" fmla="*/ 134 w 244"/>
              <a:gd name="T35" fmla="*/ 176 h 192"/>
              <a:gd name="T36" fmla="*/ 168 w 244"/>
              <a:gd name="T37" fmla="*/ 136 h 192"/>
              <a:gd name="T38" fmla="*/ 236 w 244"/>
              <a:gd name="T39" fmla="*/ 128 h 192"/>
              <a:gd name="T40" fmla="*/ 244 w 244"/>
              <a:gd name="T41" fmla="*/ 104 h 192"/>
              <a:gd name="T42" fmla="*/ 244 w 244"/>
              <a:gd name="T43" fmla="*/ 64 h 192"/>
              <a:gd name="T44" fmla="*/ 227 w 244"/>
              <a:gd name="T45" fmla="*/ 32 h 192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44" h="192">
                <a:moveTo>
                  <a:pt x="227" y="32"/>
                </a:moveTo>
                <a:lnTo>
                  <a:pt x="185" y="16"/>
                </a:lnTo>
                <a:lnTo>
                  <a:pt x="177" y="0"/>
                </a:lnTo>
                <a:lnTo>
                  <a:pt x="134" y="0"/>
                </a:lnTo>
                <a:lnTo>
                  <a:pt x="75" y="24"/>
                </a:lnTo>
                <a:lnTo>
                  <a:pt x="50" y="32"/>
                </a:lnTo>
                <a:lnTo>
                  <a:pt x="25" y="40"/>
                </a:lnTo>
                <a:lnTo>
                  <a:pt x="16" y="72"/>
                </a:lnTo>
                <a:lnTo>
                  <a:pt x="0" y="64"/>
                </a:lnTo>
                <a:lnTo>
                  <a:pt x="0" y="88"/>
                </a:lnTo>
                <a:lnTo>
                  <a:pt x="8" y="144"/>
                </a:lnTo>
                <a:lnTo>
                  <a:pt x="33" y="176"/>
                </a:lnTo>
                <a:lnTo>
                  <a:pt x="59" y="184"/>
                </a:lnTo>
                <a:lnTo>
                  <a:pt x="67" y="192"/>
                </a:lnTo>
                <a:lnTo>
                  <a:pt x="75" y="192"/>
                </a:lnTo>
                <a:lnTo>
                  <a:pt x="109" y="176"/>
                </a:lnTo>
                <a:lnTo>
                  <a:pt x="134" y="176"/>
                </a:lnTo>
                <a:lnTo>
                  <a:pt x="168" y="136"/>
                </a:lnTo>
                <a:lnTo>
                  <a:pt x="236" y="128"/>
                </a:lnTo>
                <a:lnTo>
                  <a:pt x="244" y="104"/>
                </a:lnTo>
                <a:lnTo>
                  <a:pt x="244" y="64"/>
                </a:lnTo>
                <a:lnTo>
                  <a:pt x="227" y="32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9" name="Freeform 76"/>
          <p:cNvSpPr>
            <a:spLocks/>
          </p:cNvSpPr>
          <p:nvPr/>
        </p:nvSpPr>
        <p:spPr bwMode="auto">
          <a:xfrm>
            <a:off x="8207375" y="5168900"/>
            <a:ext cx="674688" cy="500063"/>
          </a:xfrm>
          <a:custGeom>
            <a:avLst/>
            <a:gdLst>
              <a:gd name="T0" fmla="*/ 455 w 590"/>
              <a:gd name="T1" fmla="*/ 256 h 408"/>
              <a:gd name="T2" fmla="*/ 489 w 590"/>
              <a:gd name="T3" fmla="*/ 248 h 408"/>
              <a:gd name="T4" fmla="*/ 514 w 590"/>
              <a:gd name="T5" fmla="*/ 232 h 408"/>
              <a:gd name="T6" fmla="*/ 565 w 590"/>
              <a:gd name="T7" fmla="*/ 240 h 408"/>
              <a:gd name="T8" fmla="*/ 590 w 590"/>
              <a:gd name="T9" fmla="*/ 232 h 408"/>
              <a:gd name="T10" fmla="*/ 565 w 590"/>
              <a:gd name="T11" fmla="*/ 200 h 408"/>
              <a:gd name="T12" fmla="*/ 523 w 590"/>
              <a:gd name="T13" fmla="*/ 176 h 408"/>
              <a:gd name="T14" fmla="*/ 548 w 590"/>
              <a:gd name="T15" fmla="*/ 144 h 408"/>
              <a:gd name="T16" fmla="*/ 548 w 590"/>
              <a:gd name="T17" fmla="*/ 104 h 408"/>
              <a:gd name="T18" fmla="*/ 548 w 590"/>
              <a:gd name="T19" fmla="*/ 72 h 408"/>
              <a:gd name="T20" fmla="*/ 573 w 590"/>
              <a:gd name="T21" fmla="*/ 64 h 408"/>
              <a:gd name="T22" fmla="*/ 582 w 590"/>
              <a:gd name="T23" fmla="*/ 48 h 408"/>
              <a:gd name="T24" fmla="*/ 582 w 590"/>
              <a:gd name="T25" fmla="*/ 32 h 408"/>
              <a:gd name="T26" fmla="*/ 582 w 590"/>
              <a:gd name="T27" fmla="*/ 16 h 408"/>
              <a:gd name="T28" fmla="*/ 531 w 590"/>
              <a:gd name="T29" fmla="*/ 16 h 408"/>
              <a:gd name="T30" fmla="*/ 523 w 590"/>
              <a:gd name="T31" fmla="*/ 0 h 408"/>
              <a:gd name="T32" fmla="*/ 481 w 590"/>
              <a:gd name="T33" fmla="*/ 8 h 408"/>
              <a:gd name="T34" fmla="*/ 455 w 590"/>
              <a:gd name="T35" fmla="*/ 0 h 408"/>
              <a:gd name="T36" fmla="*/ 413 w 590"/>
              <a:gd name="T37" fmla="*/ 8 h 408"/>
              <a:gd name="T38" fmla="*/ 363 w 590"/>
              <a:gd name="T39" fmla="*/ 24 h 408"/>
              <a:gd name="T40" fmla="*/ 321 w 590"/>
              <a:gd name="T41" fmla="*/ 80 h 408"/>
              <a:gd name="T42" fmla="*/ 270 w 590"/>
              <a:gd name="T43" fmla="*/ 88 h 408"/>
              <a:gd name="T44" fmla="*/ 219 w 590"/>
              <a:gd name="T45" fmla="*/ 88 h 408"/>
              <a:gd name="T46" fmla="*/ 194 w 590"/>
              <a:gd name="T47" fmla="*/ 88 h 408"/>
              <a:gd name="T48" fmla="*/ 169 w 590"/>
              <a:gd name="T49" fmla="*/ 112 h 408"/>
              <a:gd name="T50" fmla="*/ 76 w 590"/>
              <a:gd name="T51" fmla="*/ 112 h 408"/>
              <a:gd name="T52" fmla="*/ 43 w 590"/>
              <a:gd name="T53" fmla="*/ 104 h 408"/>
              <a:gd name="T54" fmla="*/ 43 w 590"/>
              <a:gd name="T55" fmla="*/ 80 h 408"/>
              <a:gd name="T56" fmla="*/ 9 w 590"/>
              <a:gd name="T57" fmla="*/ 64 h 408"/>
              <a:gd name="T58" fmla="*/ 0 w 590"/>
              <a:gd name="T59" fmla="*/ 88 h 408"/>
              <a:gd name="T60" fmla="*/ 9 w 590"/>
              <a:gd name="T61" fmla="*/ 120 h 408"/>
              <a:gd name="T62" fmla="*/ 26 w 590"/>
              <a:gd name="T63" fmla="*/ 152 h 408"/>
              <a:gd name="T64" fmla="*/ 68 w 590"/>
              <a:gd name="T65" fmla="*/ 184 h 408"/>
              <a:gd name="T66" fmla="*/ 51 w 590"/>
              <a:gd name="T67" fmla="*/ 224 h 408"/>
              <a:gd name="T68" fmla="*/ 34 w 590"/>
              <a:gd name="T69" fmla="*/ 232 h 408"/>
              <a:gd name="T70" fmla="*/ 34 w 590"/>
              <a:gd name="T71" fmla="*/ 264 h 408"/>
              <a:gd name="T72" fmla="*/ 51 w 590"/>
              <a:gd name="T73" fmla="*/ 272 h 408"/>
              <a:gd name="T74" fmla="*/ 43 w 590"/>
              <a:gd name="T75" fmla="*/ 304 h 408"/>
              <a:gd name="T76" fmla="*/ 51 w 590"/>
              <a:gd name="T77" fmla="*/ 320 h 408"/>
              <a:gd name="T78" fmla="*/ 93 w 590"/>
              <a:gd name="T79" fmla="*/ 336 h 408"/>
              <a:gd name="T80" fmla="*/ 110 w 590"/>
              <a:gd name="T81" fmla="*/ 368 h 408"/>
              <a:gd name="T82" fmla="*/ 110 w 590"/>
              <a:gd name="T83" fmla="*/ 408 h 408"/>
              <a:gd name="T84" fmla="*/ 110 w 590"/>
              <a:gd name="T85" fmla="*/ 400 h 408"/>
              <a:gd name="T86" fmla="*/ 152 w 590"/>
              <a:gd name="T87" fmla="*/ 400 h 408"/>
              <a:gd name="T88" fmla="*/ 194 w 590"/>
              <a:gd name="T89" fmla="*/ 384 h 408"/>
              <a:gd name="T90" fmla="*/ 245 w 590"/>
              <a:gd name="T91" fmla="*/ 352 h 408"/>
              <a:gd name="T92" fmla="*/ 278 w 590"/>
              <a:gd name="T93" fmla="*/ 368 h 408"/>
              <a:gd name="T94" fmla="*/ 312 w 590"/>
              <a:gd name="T95" fmla="*/ 368 h 408"/>
              <a:gd name="T96" fmla="*/ 337 w 590"/>
              <a:gd name="T97" fmla="*/ 368 h 408"/>
              <a:gd name="T98" fmla="*/ 396 w 590"/>
              <a:gd name="T99" fmla="*/ 352 h 408"/>
              <a:gd name="T100" fmla="*/ 430 w 590"/>
              <a:gd name="T101" fmla="*/ 336 h 408"/>
              <a:gd name="T102" fmla="*/ 422 w 590"/>
              <a:gd name="T103" fmla="*/ 296 h 408"/>
              <a:gd name="T104" fmla="*/ 447 w 590"/>
              <a:gd name="T105" fmla="*/ 296 h 408"/>
              <a:gd name="T106" fmla="*/ 447 w 590"/>
              <a:gd name="T107" fmla="*/ 296 h 408"/>
              <a:gd name="T108" fmla="*/ 455 w 590"/>
              <a:gd name="T109" fmla="*/ 280 h 408"/>
              <a:gd name="T110" fmla="*/ 455 w 590"/>
              <a:gd name="T111" fmla="*/ 256 h 40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590" h="408">
                <a:moveTo>
                  <a:pt x="455" y="256"/>
                </a:moveTo>
                <a:lnTo>
                  <a:pt x="489" y="248"/>
                </a:lnTo>
                <a:lnTo>
                  <a:pt x="514" y="232"/>
                </a:lnTo>
                <a:lnTo>
                  <a:pt x="565" y="240"/>
                </a:lnTo>
                <a:lnTo>
                  <a:pt x="590" y="232"/>
                </a:lnTo>
                <a:lnTo>
                  <a:pt x="565" y="200"/>
                </a:lnTo>
                <a:lnTo>
                  <a:pt x="523" y="176"/>
                </a:lnTo>
                <a:lnTo>
                  <a:pt x="548" y="144"/>
                </a:lnTo>
                <a:lnTo>
                  <a:pt x="548" y="104"/>
                </a:lnTo>
                <a:lnTo>
                  <a:pt x="548" y="72"/>
                </a:lnTo>
                <a:lnTo>
                  <a:pt x="573" y="64"/>
                </a:lnTo>
                <a:lnTo>
                  <a:pt x="582" y="48"/>
                </a:lnTo>
                <a:lnTo>
                  <a:pt x="582" y="32"/>
                </a:lnTo>
                <a:lnTo>
                  <a:pt x="582" y="16"/>
                </a:lnTo>
                <a:lnTo>
                  <a:pt x="531" y="16"/>
                </a:lnTo>
                <a:lnTo>
                  <a:pt x="523" y="0"/>
                </a:lnTo>
                <a:lnTo>
                  <a:pt x="481" y="8"/>
                </a:lnTo>
                <a:lnTo>
                  <a:pt x="455" y="0"/>
                </a:lnTo>
                <a:lnTo>
                  <a:pt x="413" y="8"/>
                </a:lnTo>
                <a:lnTo>
                  <a:pt x="363" y="24"/>
                </a:lnTo>
                <a:lnTo>
                  <a:pt x="321" y="80"/>
                </a:lnTo>
                <a:lnTo>
                  <a:pt x="270" y="88"/>
                </a:lnTo>
                <a:lnTo>
                  <a:pt x="219" y="88"/>
                </a:lnTo>
                <a:lnTo>
                  <a:pt x="194" y="88"/>
                </a:lnTo>
                <a:lnTo>
                  <a:pt x="169" y="112"/>
                </a:lnTo>
                <a:lnTo>
                  <a:pt x="76" y="112"/>
                </a:lnTo>
                <a:lnTo>
                  <a:pt x="43" y="104"/>
                </a:lnTo>
                <a:lnTo>
                  <a:pt x="43" y="80"/>
                </a:lnTo>
                <a:lnTo>
                  <a:pt x="9" y="64"/>
                </a:lnTo>
                <a:lnTo>
                  <a:pt x="0" y="88"/>
                </a:lnTo>
                <a:lnTo>
                  <a:pt x="9" y="120"/>
                </a:lnTo>
                <a:lnTo>
                  <a:pt x="26" y="152"/>
                </a:lnTo>
                <a:lnTo>
                  <a:pt x="68" y="184"/>
                </a:lnTo>
                <a:lnTo>
                  <a:pt x="51" y="224"/>
                </a:lnTo>
                <a:lnTo>
                  <a:pt x="34" y="232"/>
                </a:lnTo>
                <a:lnTo>
                  <a:pt x="34" y="264"/>
                </a:lnTo>
                <a:lnTo>
                  <a:pt x="51" y="272"/>
                </a:lnTo>
                <a:lnTo>
                  <a:pt x="43" y="304"/>
                </a:lnTo>
                <a:lnTo>
                  <a:pt x="51" y="320"/>
                </a:lnTo>
                <a:lnTo>
                  <a:pt x="93" y="336"/>
                </a:lnTo>
                <a:lnTo>
                  <a:pt x="110" y="368"/>
                </a:lnTo>
                <a:lnTo>
                  <a:pt x="110" y="408"/>
                </a:lnTo>
                <a:lnTo>
                  <a:pt x="110" y="400"/>
                </a:lnTo>
                <a:lnTo>
                  <a:pt x="152" y="400"/>
                </a:lnTo>
                <a:lnTo>
                  <a:pt x="194" y="384"/>
                </a:lnTo>
                <a:lnTo>
                  <a:pt x="245" y="352"/>
                </a:lnTo>
                <a:lnTo>
                  <a:pt x="278" y="368"/>
                </a:lnTo>
                <a:lnTo>
                  <a:pt x="312" y="368"/>
                </a:lnTo>
                <a:lnTo>
                  <a:pt x="337" y="368"/>
                </a:lnTo>
                <a:lnTo>
                  <a:pt x="396" y="352"/>
                </a:lnTo>
                <a:lnTo>
                  <a:pt x="430" y="336"/>
                </a:lnTo>
                <a:lnTo>
                  <a:pt x="422" y="296"/>
                </a:lnTo>
                <a:lnTo>
                  <a:pt x="447" y="296"/>
                </a:lnTo>
                <a:lnTo>
                  <a:pt x="455" y="280"/>
                </a:lnTo>
                <a:lnTo>
                  <a:pt x="455" y="256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0" name="Freeform 77"/>
          <p:cNvSpPr>
            <a:spLocks/>
          </p:cNvSpPr>
          <p:nvPr/>
        </p:nvSpPr>
        <p:spPr bwMode="auto">
          <a:xfrm>
            <a:off x="8709025" y="5453063"/>
            <a:ext cx="417513" cy="754062"/>
          </a:xfrm>
          <a:custGeom>
            <a:avLst/>
            <a:gdLst>
              <a:gd name="T0" fmla="*/ 219 w 364"/>
              <a:gd name="T1" fmla="*/ 40 h 616"/>
              <a:gd name="T2" fmla="*/ 151 w 364"/>
              <a:gd name="T3" fmla="*/ 0 h 616"/>
              <a:gd name="T4" fmla="*/ 75 w 364"/>
              <a:gd name="T5" fmla="*/ 0 h 616"/>
              <a:gd name="T6" fmla="*/ 16 w 364"/>
              <a:gd name="T7" fmla="*/ 24 h 616"/>
              <a:gd name="T8" fmla="*/ 8 w 364"/>
              <a:gd name="T9" fmla="*/ 64 h 616"/>
              <a:gd name="T10" fmla="*/ 16 w 364"/>
              <a:gd name="T11" fmla="*/ 136 h 616"/>
              <a:gd name="T12" fmla="*/ 0 w 364"/>
              <a:gd name="T13" fmla="*/ 192 h 616"/>
              <a:gd name="T14" fmla="*/ 67 w 364"/>
              <a:gd name="T15" fmla="*/ 184 h 616"/>
              <a:gd name="T16" fmla="*/ 33 w 364"/>
              <a:gd name="T17" fmla="*/ 256 h 616"/>
              <a:gd name="T18" fmla="*/ 118 w 364"/>
              <a:gd name="T19" fmla="*/ 312 h 616"/>
              <a:gd name="T20" fmla="*/ 160 w 364"/>
              <a:gd name="T21" fmla="*/ 384 h 616"/>
              <a:gd name="T22" fmla="*/ 168 w 364"/>
              <a:gd name="T23" fmla="*/ 432 h 616"/>
              <a:gd name="T24" fmla="*/ 101 w 364"/>
              <a:gd name="T25" fmla="*/ 440 h 616"/>
              <a:gd name="T26" fmla="*/ 126 w 364"/>
              <a:gd name="T27" fmla="*/ 496 h 616"/>
              <a:gd name="T28" fmla="*/ 168 w 364"/>
              <a:gd name="T29" fmla="*/ 480 h 616"/>
              <a:gd name="T30" fmla="*/ 219 w 364"/>
              <a:gd name="T31" fmla="*/ 504 h 616"/>
              <a:gd name="T32" fmla="*/ 235 w 364"/>
              <a:gd name="T33" fmla="*/ 560 h 616"/>
              <a:gd name="T34" fmla="*/ 244 w 364"/>
              <a:gd name="T35" fmla="*/ 592 h 616"/>
              <a:gd name="T36" fmla="*/ 261 w 364"/>
              <a:gd name="T37" fmla="*/ 600 h 616"/>
              <a:gd name="T38" fmla="*/ 337 w 364"/>
              <a:gd name="T39" fmla="*/ 616 h 616"/>
              <a:gd name="T40" fmla="*/ 360 w 364"/>
              <a:gd name="T41" fmla="*/ 578 h 616"/>
              <a:gd name="T42" fmla="*/ 303 w 364"/>
              <a:gd name="T43" fmla="*/ 56 h 616"/>
              <a:gd name="T44" fmla="*/ 320 w 364"/>
              <a:gd name="T45" fmla="*/ 152 h 616"/>
              <a:gd name="T46" fmla="*/ 244 w 364"/>
              <a:gd name="T47" fmla="*/ 168 h 616"/>
              <a:gd name="T48" fmla="*/ 151 w 364"/>
              <a:gd name="T49" fmla="*/ 200 h 616"/>
              <a:gd name="T50" fmla="*/ 92 w 364"/>
              <a:gd name="T51" fmla="*/ 208 h 616"/>
              <a:gd name="T52" fmla="*/ 42 w 364"/>
              <a:gd name="T53" fmla="*/ 264 h 616"/>
              <a:gd name="T54" fmla="*/ 59 w 364"/>
              <a:gd name="T55" fmla="*/ 232 h 616"/>
              <a:gd name="T56" fmla="*/ 126 w 364"/>
              <a:gd name="T57" fmla="*/ 168 h 616"/>
              <a:gd name="T58" fmla="*/ 185 w 364"/>
              <a:gd name="T59" fmla="*/ 104 h 616"/>
              <a:gd name="T60" fmla="*/ 286 w 364"/>
              <a:gd name="T61" fmla="*/ 80 h 616"/>
              <a:gd name="T62" fmla="*/ 303 w 364"/>
              <a:gd name="T63" fmla="*/ 96 h 616"/>
              <a:gd name="T64" fmla="*/ 328 w 364"/>
              <a:gd name="T65" fmla="*/ 112 h 616"/>
              <a:gd name="T66" fmla="*/ 303 w 364"/>
              <a:gd name="T67" fmla="*/ 56 h 61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364" h="616">
                <a:moveTo>
                  <a:pt x="303" y="56"/>
                </a:moveTo>
                <a:lnTo>
                  <a:pt x="219" y="40"/>
                </a:lnTo>
                <a:lnTo>
                  <a:pt x="185" y="24"/>
                </a:lnTo>
                <a:lnTo>
                  <a:pt x="151" y="0"/>
                </a:lnTo>
                <a:lnTo>
                  <a:pt x="126" y="8"/>
                </a:lnTo>
                <a:lnTo>
                  <a:pt x="75" y="0"/>
                </a:lnTo>
                <a:lnTo>
                  <a:pt x="50" y="16"/>
                </a:lnTo>
                <a:lnTo>
                  <a:pt x="16" y="24"/>
                </a:lnTo>
                <a:lnTo>
                  <a:pt x="16" y="48"/>
                </a:lnTo>
                <a:lnTo>
                  <a:pt x="8" y="64"/>
                </a:lnTo>
                <a:lnTo>
                  <a:pt x="33" y="88"/>
                </a:lnTo>
                <a:lnTo>
                  <a:pt x="16" y="136"/>
                </a:lnTo>
                <a:lnTo>
                  <a:pt x="25" y="160"/>
                </a:lnTo>
                <a:lnTo>
                  <a:pt x="0" y="192"/>
                </a:lnTo>
                <a:lnTo>
                  <a:pt x="0" y="200"/>
                </a:lnTo>
                <a:lnTo>
                  <a:pt x="67" y="184"/>
                </a:lnTo>
                <a:lnTo>
                  <a:pt x="42" y="216"/>
                </a:lnTo>
                <a:lnTo>
                  <a:pt x="33" y="256"/>
                </a:lnTo>
                <a:lnTo>
                  <a:pt x="50" y="328"/>
                </a:lnTo>
                <a:lnTo>
                  <a:pt x="118" y="312"/>
                </a:lnTo>
                <a:lnTo>
                  <a:pt x="118" y="352"/>
                </a:lnTo>
                <a:lnTo>
                  <a:pt x="160" y="384"/>
                </a:lnTo>
                <a:lnTo>
                  <a:pt x="151" y="408"/>
                </a:lnTo>
                <a:lnTo>
                  <a:pt x="168" y="432"/>
                </a:lnTo>
                <a:lnTo>
                  <a:pt x="134" y="448"/>
                </a:lnTo>
                <a:lnTo>
                  <a:pt x="101" y="440"/>
                </a:lnTo>
                <a:lnTo>
                  <a:pt x="101" y="472"/>
                </a:lnTo>
                <a:lnTo>
                  <a:pt x="126" y="496"/>
                </a:lnTo>
                <a:lnTo>
                  <a:pt x="151" y="480"/>
                </a:lnTo>
                <a:lnTo>
                  <a:pt x="168" y="480"/>
                </a:lnTo>
                <a:lnTo>
                  <a:pt x="185" y="488"/>
                </a:lnTo>
                <a:lnTo>
                  <a:pt x="219" y="504"/>
                </a:lnTo>
                <a:lnTo>
                  <a:pt x="227" y="528"/>
                </a:lnTo>
                <a:lnTo>
                  <a:pt x="235" y="560"/>
                </a:lnTo>
                <a:lnTo>
                  <a:pt x="269" y="576"/>
                </a:lnTo>
                <a:lnTo>
                  <a:pt x="244" y="592"/>
                </a:lnTo>
                <a:lnTo>
                  <a:pt x="244" y="600"/>
                </a:lnTo>
                <a:lnTo>
                  <a:pt x="261" y="600"/>
                </a:lnTo>
                <a:lnTo>
                  <a:pt x="345" y="584"/>
                </a:lnTo>
                <a:lnTo>
                  <a:pt x="337" y="616"/>
                </a:lnTo>
                <a:lnTo>
                  <a:pt x="364" y="602"/>
                </a:lnTo>
                <a:lnTo>
                  <a:pt x="360" y="578"/>
                </a:lnTo>
                <a:lnTo>
                  <a:pt x="354" y="56"/>
                </a:lnTo>
                <a:lnTo>
                  <a:pt x="303" y="56"/>
                </a:lnTo>
                <a:lnTo>
                  <a:pt x="286" y="136"/>
                </a:lnTo>
                <a:lnTo>
                  <a:pt x="320" y="152"/>
                </a:lnTo>
                <a:lnTo>
                  <a:pt x="286" y="168"/>
                </a:lnTo>
                <a:lnTo>
                  <a:pt x="244" y="168"/>
                </a:lnTo>
                <a:lnTo>
                  <a:pt x="176" y="200"/>
                </a:lnTo>
                <a:lnTo>
                  <a:pt x="151" y="200"/>
                </a:lnTo>
                <a:lnTo>
                  <a:pt x="134" y="200"/>
                </a:lnTo>
                <a:lnTo>
                  <a:pt x="92" y="208"/>
                </a:lnTo>
                <a:lnTo>
                  <a:pt x="67" y="232"/>
                </a:lnTo>
                <a:lnTo>
                  <a:pt x="42" y="264"/>
                </a:lnTo>
                <a:lnTo>
                  <a:pt x="42" y="248"/>
                </a:lnTo>
                <a:lnTo>
                  <a:pt x="59" y="232"/>
                </a:lnTo>
                <a:lnTo>
                  <a:pt x="84" y="200"/>
                </a:lnTo>
                <a:lnTo>
                  <a:pt x="126" y="168"/>
                </a:lnTo>
                <a:lnTo>
                  <a:pt x="134" y="120"/>
                </a:lnTo>
                <a:lnTo>
                  <a:pt x="185" y="104"/>
                </a:lnTo>
                <a:lnTo>
                  <a:pt x="235" y="96"/>
                </a:lnTo>
                <a:lnTo>
                  <a:pt x="286" y="80"/>
                </a:lnTo>
                <a:lnTo>
                  <a:pt x="294" y="80"/>
                </a:lnTo>
                <a:lnTo>
                  <a:pt x="303" y="96"/>
                </a:lnTo>
                <a:lnTo>
                  <a:pt x="345" y="104"/>
                </a:lnTo>
                <a:lnTo>
                  <a:pt x="328" y="112"/>
                </a:lnTo>
                <a:lnTo>
                  <a:pt x="286" y="136"/>
                </a:lnTo>
                <a:lnTo>
                  <a:pt x="303" y="56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1" name="Freeform 78"/>
          <p:cNvSpPr>
            <a:spLocks/>
          </p:cNvSpPr>
          <p:nvPr/>
        </p:nvSpPr>
        <p:spPr bwMode="auto">
          <a:xfrm>
            <a:off x="8709025" y="5453063"/>
            <a:ext cx="415925" cy="754062"/>
          </a:xfrm>
          <a:custGeom>
            <a:avLst/>
            <a:gdLst>
              <a:gd name="T0" fmla="*/ 303 w 362"/>
              <a:gd name="T1" fmla="*/ 56 h 616"/>
              <a:gd name="T2" fmla="*/ 219 w 362"/>
              <a:gd name="T3" fmla="*/ 40 h 616"/>
              <a:gd name="T4" fmla="*/ 185 w 362"/>
              <a:gd name="T5" fmla="*/ 24 h 616"/>
              <a:gd name="T6" fmla="*/ 151 w 362"/>
              <a:gd name="T7" fmla="*/ 0 h 616"/>
              <a:gd name="T8" fmla="*/ 126 w 362"/>
              <a:gd name="T9" fmla="*/ 8 h 616"/>
              <a:gd name="T10" fmla="*/ 75 w 362"/>
              <a:gd name="T11" fmla="*/ 0 h 616"/>
              <a:gd name="T12" fmla="*/ 50 w 362"/>
              <a:gd name="T13" fmla="*/ 16 h 616"/>
              <a:gd name="T14" fmla="*/ 16 w 362"/>
              <a:gd name="T15" fmla="*/ 24 h 616"/>
              <a:gd name="T16" fmla="*/ 16 w 362"/>
              <a:gd name="T17" fmla="*/ 48 h 616"/>
              <a:gd name="T18" fmla="*/ 8 w 362"/>
              <a:gd name="T19" fmla="*/ 64 h 616"/>
              <a:gd name="T20" fmla="*/ 33 w 362"/>
              <a:gd name="T21" fmla="*/ 88 h 616"/>
              <a:gd name="T22" fmla="*/ 16 w 362"/>
              <a:gd name="T23" fmla="*/ 136 h 616"/>
              <a:gd name="T24" fmla="*/ 25 w 362"/>
              <a:gd name="T25" fmla="*/ 160 h 616"/>
              <a:gd name="T26" fmla="*/ 0 w 362"/>
              <a:gd name="T27" fmla="*/ 192 h 616"/>
              <a:gd name="T28" fmla="*/ 0 w 362"/>
              <a:gd name="T29" fmla="*/ 200 h 616"/>
              <a:gd name="T30" fmla="*/ 67 w 362"/>
              <a:gd name="T31" fmla="*/ 184 h 616"/>
              <a:gd name="T32" fmla="*/ 42 w 362"/>
              <a:gd name="T33" fmla="*/ 216 h 616"/>
              <a:gd name="T34" fmla="*/ 33 w 362"/>
              <a:gd name="T35" fmla="*/ 256 h 616"/>
              <a:gd name="T36" fmla="*/ 50 w 362"/>
              <a:gd name="T37" fmla="*/ 328 h 616"/>
              <a:gd name="T38" fmla="*/ 118 w 362"/>
              <a:gd name="T39" fmla="*/ 312 h 616"/>
              <a:gd name="T40" fmla="*/ 118 w 362"/>
              <a:gd name="T41" fmla="*/ 352 h 616"/>
              <a:gd name="T42" fmla="*/ 160 w 362"/>
              <a:gd name="T43" fmla="*/ 384 h 616"/>
              <a:gd name="T44" fmla="*/ 151 w 362"/>
              <a:gd name="T45" fmla="*/ 408 h 616"/>
              <a:gd name="T46" fmla="*/ 168 w 362"/>
              <a:gd name="T47" fmla="*/ 432 h 616"/>
              <a:gd name="T48" fmla="*/ 134 w 362"/>
              <a:gd name="T49" fmla="*/ 448 h 616"/>
              <a:gd name="T50" fmla="*/ 101 w 362"/>
              <a:gd name="T51" fmla="*/ 440 h 616"/>
              <a:gd name="T52" fmla="*/ 101 w 362"/>
              <a:gd name="T53" fmla="*/ 472 h 616"/>
              <a:gd name="T54" fmla="*/ 126 w 362"/>
              <a:gd name="T55" fmla="*/ 496 h 616"/>
              <a:gd name="T56" fmla="*/ 151 w 362"/>
              <a:gd name="T57" fmla="*/ 480 h 616"/>
              <a:gd name="T58" fmla="*/ 168 w 362"/>
              <a:gd name="T59" fmla="*/ 480 h 616"/>
              <a:gd name="T60" fmla="*/ 185 w 362"/>
              <a:gd name="T61" fmla="*/ 488 h 616"/>
              <a:gd name="T62" fmla="*/ 219 w 362"/>
              <a:gd name="T63" fmla="*/ 504 h 616"/>
              <a:gd name="T64" fmla="*/ 227 w 362"/>
              <a:gd name="T65" fmla="*/ 528 h 616"/>
              <a:gd name="T66" fmla="*/ 235 w 362"/>
              <a:gd name="T67" fmla="*/ 560 h 616"/>
              <a:gd name="T68" fmla="*/ 269 w 362"/>
              <a:gd name="T69" fmla="*/ 576 h 616"/>
              <a:gd name="T70" fmla="*/ 244 w 362"/>
              <a:gd name="T71" fmla="*/ 592 h 616"/>
              <a:gd name="T72" fmla="*/ 244 w 362"/>
              <a:gd name="T73" fmla="*/ 600 h 616"/>
              <a:gd name="T74" fmla="*/ 261 w 362"/>
              <a:gd name="T75" fmla="*/ 600 h 616"/>
              <a:gd name="T76" fmla="*/ 345 w 362"/>
              <a:gd name="T77" fmla="*/ 584 h 616"/>
              <a:gd name="T78" fmla="*/ 337 w 362"/>
              <a:gd name="T79" fmla="*/ 616 h 616"/>
              <a:gd name="T80" fmla="*/ 362 w 362"/>
              <a:gd name="T81" fmla="*/ 600 h 616"/>
              <a:gd name="T82" fmla="*/ 354 w 362"/>
              <a:gd name="T83" fmla="*/ 50 h 616"/>
              <a:gd name="T84" fmla="*/ 303 w 362"/>
              <a:gd name="T85" fmla="*/ 56 h 616"/>
              <a:gd name="T86" fmla="*/ 303 w 362"/>
              <a:gd name="T87" fmla="*/ 56 h 61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362" h="616">
                <a:moveTo>
                  <a:pt x="303" y="56"/>
                </a:moveTo>
                <a:lnTo>
                  <a:pt x="219" y="40"/>
                </a:lnTo>
                <a:lnTo>
                  <a:pt x="185" y="24"/>
                </a:lnTo>
                <a:lnTo>
                  <a:pt x="151" y="0"/>
                </a:lnTo>
                <a:lnTo>
                  <a:pt x="126" y="8"/>
                </a:lnTo>
                <a:lnTo>
                  <a:pt x="75" y="0"/>
                </a:lnTo>
                <a:lnTo>
                  <a:pt x="50" y="16"/>
                </a:lnTo>
                <a:lnTo>
                  <a:pt x="16" y="24"/>
                </a:lnTo>
                <a:lnTo>
                  <a:pt x="16" y="48"/>
                </a:lnTo>
                <a:lnTo>
                  <a:pt x="8" y="64"/>
                </a:lnTo>
                <a:lnTo>
                  <a:pt x="33" y="88"/>
                </a:lnTo>
                <a:lnTo>
                  <a:pt x="16" y="136"/>
                </a:lnTo>
                <a:lnTo>
                  <a:pt x="25" y="160"/>
                </a:lnTo>
                <a:lnTo>
                  <a:pt x="0" y="192"/>
                </a:lnTo>
                <a:lnTo>
                  <a:pt x="0" y="200"/>
                </a:lnTo>
                <a:lnTo>
                  <a:pt x="67" y="184"/>
                </a:lnTo>
                <a:lnTo>
                  <a:pt x="42" y="216"/>
                </a:lnTo>
                <a:lnTo>
                  <a:pt x="33" y="256"/>
                </a:lnTo>
                <a:lnTo>
                  <a:pt x="50" y="328"/>
                </a:lnTo>
                <a:lnTo>
                  <a:pt x="118" y="312"/>
                </a:lnTo>
                <a:lnTo>
                  <a:pt x="118" y="352"/>
                </a:lnTo>
                <a:lnTo>
                  <a:pt x="160" y="384"/>
                </a:lnTo>
                <a:lnTo>
                  <a:pt x="151" y="408"/>
                </a:lnTo>
                <a:lnTo>
                  <a:pt x="168" y="432"/>
                </a:lnTo>
                <a:lnTo>
                  <a:pt x="134" y="448"/>
                </a:lnTo>
                <a:lnTo>
                  <a:pt x="101" y="440"/>
                </a:lnTo>
                <a:lnTo>
                  <a:pt x="101" y="472"/>
                </a:lnTo>
                <a:lnTo>
                  <a:pt x="126" y="496"/>
                </a:lnTo>
                <a:lnTo>
                  <a:pt x="151" y="480"/>
                </a:lnTo>
                <a:lnTo>
                  <a:pt x="168" y="480"/>
                </a:lnTo>
                <a:lnTo>
                  <a:pt x="185" y="488"/>
                </a:lnTo>
                <a:lnTo>
                  <a:pt x="219" y="504"/>
                </a:lnTo>
                <a:lnTo>
                  <a:pt x="227" y="528"/>
                </a:lnTo>
                <a:lnTo>
                  <a:pt x="235" y="560"/>
                </a:lnTo>
                <a:lnTo>
                  <a:pt x="269" y="576"/>
                </a:lnTo>
                <a:lnTo>
                  <a:pt x="244" y="592"/>
                </a:lnTo>
                <a:lnTo>
                  <a:pt x="244" y="600"/>
                </a:lnTo>
                <a:lnTo>
                  <a:pt x="261" y="600"/>
                </a:lnTo>
                <a:lnTo>
                  <a:pt x="345" y="584"/>
                </a:lnTo>
                <a:lnTo>
                  <a:pt x="337" y="616"/>
                </a:lnTo>
                <a:lnTo>
                  <a:pt x="362" y="600"/>
                </a:lnTo>
                <a:lnTo>
                  <a:pt x="354" y="50"/>
                </a:lnTo>
                <a:lnTo>
                  <a:pt x="303" y="56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2" name="Freeform 79"/>
          <p:cNvSpPr>
            <a:spLocks/>
          </p:cNvSpPr>
          <p:nvPr/>
        </p:nvSpPr>
        <p:spPr bwMode="auto">
          <a:xfrm>
            <a:off x="8758238" y="5551488"/>
            <a:ext cx="352425" cy="225425"/>
          </a:xfrm>
          <a:custGeom>
            <a:avLst/>
            <a:gdLst>
              <a:gd name="T0" fmla="*/ 244 w 308"/>
              <a:gd name="T1" fmla="*/ 56 h 184"/>
              <a:gd name="T2" fmla="*/ 278 w 308"/>
              <a:gd name="T3" fmla="*/ 72 h 184"/>
              <a:gd name="T4" fmla="*/ 244 w 308"/>
              <a:gd name="T5" fmla="*/ 88 h 184"/>
              <a:gd name="T6" fmla="*/ 202 w 308"/>
              <a:gd name="T7" fmla="*/ 88 h 184"/>
              <a:gd name="T8" fmla="*/ 134 w 308"/>
              <a:gd name="T9" fmla="*/ 120 h 184"/>
              <a:gd name="T10" fmla="*/ 109 w 308"/>
              <a:gd name="T11" fmla="*/ 120 h 184"/>
              <a:gd name="T12" fmla="*/ 92 w 308"/>
              <a:gd name="T13" fmla="*/ 120 h 184"/>
              <a:gd name="T14" fmla="*/ 50 w 308"/>
              <a:gd name="T15" fmla="*/ 128 h 184"/>
              <a:gd name="T16" fmla="*/ 25 w 308"/>
              <a:gd name="T17" fmla="*/ 152 h 184"/>
              <a:gd name="T18" fmla="*/ 0 w 308"/>
              <a:gd name="T19" fmla="*/ 184 h 184"/>
              <a:gd name="T20" fmla="*/ 0 w 308"/>
              <a:gd name="T21" fmla="*/ 168 h 184"/>
              <a:gd name="T22" fmla="*/ 17 w 308"/>
              <a:gd name="T23" fmla="*/ 152 h 184"/>
              <a:gd name="T24" fmla="*/ 42 w 308"/>
              <a:gd name="T25" fmla="*/ 120 h 184"/>
              <a:gd name="T26" fmla="*/ 84 w 308"/>
              <a:gd name="T27" fmla="*/ 88 h 184"/>
              <a:gd name="T28" fmla="*/ 92 w 308"/>
              <a:gd name="T29" fmla="*/ 40 h 184"/>
              <a:gd name="T30" fmla="*/ 143 w 308"/>
              <a:gd name="T31" fmla="*/ 24 h 184"/>
              <a:gd name="T32" fmla="*/ 193 w 308"/>
              <a:gd name="T33" fmla="*/ 16 h 184"/>
              <a:gd name="T34" fmla="*/ 244 w 308"/>
              <a:gd name="T35" fmla="*/ 0 h 184"/>
              <a:gd name="T36" fmla="*/ 252 w 308"/>
              <a:gd name="T37" fmla="*/ 0 h 184"/>
              <a:gd name="T38" fmla="*/ 261 w 308"/>
              <a:gd name="T39" fmla="*/ 16 h 184"/>
              <a:gd name="T40" fmla="*/ 303 w 308"/>
              <a:gd name="T41" fmla="*/ 24 h 184"/>
              <a:gd name="T42" fmla="*/ 308 w 308"/>
              <a:gd name="T43" fmla="*/ 24 h 184"/>
              <a:gd name="T44" fmla="*/ 286 w 308"/>
              <a:gd name="T45" fmla="*/ 32 h 184"/>
              <a:gd name="T46" fmla="*/ 244 w 308"/>
              <a:gd name="T47" fmla="*/ 56 h 184"/>
              <a:gd name="T48" fmla="*/ 244 w 308"/>
              <a:gd name="T49" fmla="*/ 56 h 18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308" h="184">
                <a:moveTo>
                  <a:pt x="244" y="56"/>
                </a:moveTo>
                <a:lnTo>
                  <a:pt x="278" y="72"/>
                </a:lnTo>
                <a:lnTo>
                  <a:pt x="244" y="88"/>
                </a:lnTo>
                <a:lnTo>
                  <a:pt x="202" y="88"/>
                </a:lnTo>
                <a:lnTo>
                  <a:pt x="134" y="120"/>
                </a:lnTo>
                <a:lnTo>
                  <a:pt x="109" y="120"/>
                </a:lnTo>
                <a:lnTo>
                  <a:pt x="92" y="120"/>
                </a:lnTo>
                <a:lnTo>
                  <a:pt x="50" y="128"/>
                </a:lnTo>
                <a:lnTo>
                  <a:pt x="25" y="152"/>
                </a:lnTo>
                <a:lnTo>
                  <a:pt x="0" y="184"/>
                </a:lnTo>
                <a:lnTo>
                  <a:pt x="0" y="168"/>
                </a:lnTo>
                <a:lnTo>
                  <a:pt x="17" y="152"/>
                </a:lnTo>
                <a:lnTo>
                  <a:pt x="42" y="120"/>
                </a:lnTo>
                <a:lnTo>
                  <a:pt x="84" y="88"/>
                </a:lnTo>
                <a:lnTo>
                  <a:pt x="92" y="40"/>
                </a:lnTo>
                <a:lnTo>
                  <a:pt x="143" y="24"/>
                </a:lnTo>
                <a:lnTo>
                  <a:pt x="193" y="16"/>
                </a:lnTo>
                <a:lnTo>
                  <a:pt x="244" y="0"/>
                </a:lnTo>
                <a:lnTo>
                  <a:pt x="252" y="0"/>
                </a:lnTo>
                <a:lnTo>
                  <a:pt x="261" y="16"/>
                </a:lnTo>
                <a:lnTo>
                  <a:pt x="303" y="24"/>
                </a:lnTo>
                <a:lnTo>
                  <a:pt x="308" y="24"/>
                </a:lnTo>
                <a:lnTo>
                  <a:pt x="286" y="32"/>
                </a:lnTo>
                <a:lnTo>
                  <a:pt x="244" y="56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3" name="Freeform 80"/>
          <p:cNvSpPr>
            <a:spLocks/>
          </p:cNvSpPr>
          <p:nvPr/>
        </p:nvSpPr>
        <p:spPr bwMode="auto">
          <a:xfrm>
            <a:off x="7927975" y="4581525"/>
            <a:ext cx="1022350" cy="723900"/>
          </a:xfrm>
          <a:custGeom>
            <a:avLst/>
            <a:gdLst>
              <a:gd name="T0" fmla="*/ 784 w 893"/>
              <a:gd name="T1" fmla="*/ 312 h 592"/>
              <a:gd name="T2" fmla="*/ 725 w 893"/>
              <a:gd name="T3" fmla="*/ 280 h 592"/>
              <a:gd name="T4" fmla="*/ 708 w 893"/>
              <a:gd name="T5" fmla="*/ 208 h 592"/>
              <a:gd name="T6" fmla="*/ 708 w 893"/>
              <a:gd name="T7" fmla="*/ 168 h 592"/>
              <a:gd name="T8" fmla="*/ 666 w 893"/>
              <a:gd name="T9" fmla="*/ 120 h 592"/>
              <a:gd name="T10" fmla="*/ 632 w 893"/>
              <a:gd name="T11" fmla="*/ 96 h 592"/>
              <a:gd name="T12" fmla="*/ 581 w 893"/>
              <a:gd name="T13" fmla="*/ 56 h 592"/>
              <a:gd name="T14" fmla="*/ 548 w 893"/>
              <a:gd name="T15" fmla="*/ 16 h 592"/>
              <a:gd name="T16" fmla="*/ 506 w 893"/>
              <a:gd name="T17" fmla="*/ 0 h 592"/>
              <a:gd name="T18" fmla="*/ 472 w 893"/>
              <a:gd name="T19" fmla="*/ 48 h 592"/>
              <a:gd name="T20" fmla="*/ 396 w 893"/>
              <a:gd name="T21" fmla="*/ 72 h 592"/>
              <a:gd name="T22" fmla="*/ 371 w 893"/>
              <a:gd name="T23" fmla="*/ 96 h 592"/>
              <a:gd name="T24" fmla="*/ 337 w 893"/>
              <a:gd name="T25" fmla="*/ 80 h 592"/>
              <a:gd name="T26" fmla="*/ 287 w 893"/>
              <a:gd name="T27" fmla="*/ 88 h 592"/>
              <a:gd name="T28" fmla="*/ 253 w 893"/>
              <a:gd name="T29" fmla="*/ 88 h 592"/>
              <a:gd name="T30" fmla="*/ 219 w 893"/>
              <a:gd name="T31" fmla="*/ 80 h 592"/>
              <a:gd name="T32" fmla="*/ 185 w 893"/>
              <a:gd name="T33" fmla="*/ 104 h 592"/>
              <a:gd name="T34" fmla="*/ 160 w 893"/>
              <a:gd name="T35" fmla="*/ 128 h 592"/>
              <a:gd name="T36" fmla="*/ 135 w 893"/>
              <a:gd name="T37" fmla="*/ 168 h 592"/>
              <a:gd name="T38" fmla="*/ 110 w 893"/>
              <a:gd name="T39" fmla="*/ 224 h 592"/>
              <a:gd name="T40" fmla="*/ 84 w 893"/>
              <a:gd name="T41" fmla="*/ 256 h 592"/>
              <a:gd name="T42" fmla="*/ 76 w 893"/>
              <a:gd name="T43" fmla="*/ 280 h 592"/>
              <a:gd name="T44" fmla="*/ 67 w 893"/>
              <a:gd name="T45" fmla="*/ 320 h 592"/>
              <a:gd name="T46" fmla="*/ 51 w 893"/>
              <a:gd name="T47" fmla="*/ 328 h 592"/>
              <a:gd name="T48" fmla="*/ 25 w 893"/>
              <a:gd name="T49" fmla="*/ 344 h 592"/>
              <a:gd name="T50" fmla="*/ 0 w 893"/>
              <a:gd name="T51" fmla="*/ 352 h 592"/>
              <a:gd name="T52" fmla="*/ 17 w 893"/>
              <a:gd name="T53" fmla="*/ 368 h 592"/>
              <a:gd name="T54" fmla="*/ 51 w 893"/>
              <a:gd name="T55" fmla="*/ 392 h 592"/>
              <a:gd name="T56" fmla="*/ 59 w 893"/>
              <a:gd name="T57" fmla="*/ 416 h 592"/>
              <a:gd name="T58" fmla="*/ 93 w 893"/>
              <a:gd name="T59" fmla="*/ 440 h 592"/>
              <a:gd name="T60" fmla="*/ 135 w 893"/>
              <a:gd name="T61" fmla="*/ 456 h 592"/>
              <a:gd name="T62" fmla="*/ 118 w 893"/>
              <a:gd name="T63" fmla="*/ 488 h 592"/>
              <a:gd name="T64" fmla="*/ 160 w 893"/>
              <a:gd name="T65" fmla="*/ 496 h 592"/>
              <a:gd name="T66" fmla="*/ 202 w 893"/>
              <a:gd name="T67" fmla="*/ 512 h 592"/>
              <a:gd name="T68" fmla="*/ 244 w 893"/>
              <a:gd name="T69" fmla="*/ 488 h 592"/>
              <a:gd name="T70" fmla="*/ 244 w 893"/>
              <a:gd name="T71" fmla="*/ 528 h 592"/>
              <a:gd name="T72" fmla="*/ 261 w 893"/>
              <a:gd name="T73" fmla="*/ 536 h 592"/>
              <a:gd name="T74" fmla="*/ 253 w 893"/>
              <a:gd name="T75" fmla="*/ 544 h 592"/>
              <a:gd name="T76" fmla="*/ 287 w 893"/>
              <a:gd name="T77" fmla="*/ 560 h 592"/>
              <a:gd name="T78" fmla="*/ 287 w 893"/>
              <a:gd name="T79" fmla="*/ 584 h 592"/>
              <a:gd name="T80" fmla="*/ 320 w 893"/>
              <a:gd name="T81" fmla="*/ 592 h 592"/>
              <a:gd name="T82" fmla="*/ 413 w 893"/>
              <a:gd name="T83" fmla="*/ 592 h 592"/>
              <a:gd name="T84" fmla="*/ 438 w 893"/>
              <a:gd name="T85" fmla="*/ 568 h 592"/>
              <a:gd name="T86" fmla="*/ 463 w 893"/>
              <a:gd name="T87" fmla="*/ 568 h 592"/>
              <a:gd name="T88" fmla="*/ 514 w 893"/>
              <a:gd name="T89" fmla="*/ 568 h 592"/>
              <a:gd name="T90" fmla="*/ 565 w 893"/>
              <a:gd name="T91" fmla="*/ 560 h 592"/>
              <a:gd name="T92" fmla="*/ 607 w 893"/>
              <a:gd name="T93" fmla="*/ 504 h 592"/>
              <a:gd name="T94" fmla="*/ 657 w 893"/>
              <a:gd name="T95" fmla="*/ 488 h 592"/>
              <a:gd name="T96" fmla="*/ 699 w 893"/>
              <a:gd name="T97" fmla="*/ 480 h 592"/>
              <a:gd name="T98" fmla="*/ 725 w 893"/>
              <a:gd name="T99" fmla="*/ 488 h 592"/>
              <a:gd name="T100" fmla="*/ 767 w 893"/>
              <a:gd name="T101" fmla="*/ 480 h 592"/>
              <a:gd name="T102" fmla="*/ 775 w 893"/>
              <a:gd name="T103" fmla="*/ 496 h 592"/>
              <a:gd name="T104" fmla="*/ 826 w 893"/>
              <a:gd name="T105" fmla="*/ 496 h 592"/>
              <a:gd name="T106" fmla="*/ 834 w 893"/>
              <a:gd name="T107" fmla="*/ 416 h 592"/>
              <a:gd name="T108" fmla="*/ 851 w 893"/>
              <a:gd name="T109" fmla="*/ 376 h 592"/>
              <a:gd name="T110" fmla="*/ 885 w 893"/>
              <a:gd name="T111" fmla="*/ 336 h 592"/>
              <a:gd name="T112" fmla="*/ 893 w 893"/>
              <a:gd name="T113" fmla="*/ 312 h 592"/>
              <a:gd name="T114" fmla="*/ 876 w 893"/>
              <a:gd name="T115" fmla="*/ 288 h 592"/>
              <a:gd name="T116" fmla="*/ 834 w 893"/>
              <a:gd name="T117" fmla="*/ 288 h 592"/>
              <a:gd name="T118" fmla="*/ 784 w 893"/>
              <a:gd name="T119" fmla="*/ 312 h 59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893" h="592">
                <a:moveTo>
                  <a:pt x="784" y="312"/>
                </a:moveTo>
                <a:lnTo>
                  <a:pt x="725" y="280"/>
                </a:lnTo>
                <a:lnTo>
                  <a:pt x="708" y="208"/>
                </a:lnTo>
                <a:lnTo>
                  <a:pt x="708" y="168"/>
                </a:lnTo>
                <a:lnTo>
                  <a:pt x="666" y="120"/>
                </a:lnTo>
                <a:lnTo>
                  <a:pt x="632" y="96"/>
                </a:lnTo>
                <a:lnTo>
                  <a:pt x="581" y="56"/>
                </a:lnTo>
                <a:lnTo>
                  <a:pt x="548" y="16"/>
                </a:lnTo>
                <a:lnTo>
                  <a:pt x="506" y="0"/>
                </a:lnTo>
                <a:lnTo>
                  <a:pt x="472" y="48"/>
                </a:lnTo>
                <a:lnTo>
                  <a:pt x="396" y="72"/>
                </a:lnTo>
                <a:lnTo>
                  <a:pt x="371" y="96"/>
                </a:lnTo>
                <a:lnTo>
                  <a:pt x="337" y="80"/>
                </a:lnTo>
                <a:lnTo>
                  <a:pt x="287" y="88"/>
                </a:lnTo>
                <a:lnTo>
                  <a:pt x="253" y="88"/>
                </a:lnTo>
                <a:lnTo>
                  <a:pt x="219" y="80"/>
                </a:lnTo>
                <a:lnTo>
                  <a:pt x="185" y="104"/>
                </a:lnTo>
                <a:lnTo>
                  <a:pt x="160" y="128"/>
                </a:lnTo>
                <a:lnTo>
                  <a:pt x="135" y="168"/>
                </a:lnTo>
                <a:lnTo>
                  <a:pt x="110" y="224"/>
                </a:lnTo>
                <a:lnTo>
                  <a:pt x="84" y="256"/>
                </a:lnTo>
                <a:lnTo>
                  <a:pt x="76" y="280"/>
                </a:lnTo>
                <a:lnTo>
                  <a:pt x="67" y="320"/>
                </a:lnTo>
                <a:lnTo>
                  <a:pt x="51" y="328"/>
                </a:lnTo>
                <a:lnTo>
                  <a:pt x="25" y="344"/>
                </a:lnTo>
                <a:lnTo>
                  <a:pt x="0" y="352"/>
                </a:lnTo>
                <a:lnTo>
                  <a:pt x="17" y="368"/>
                </a:lnTo>
                <a:lnTo>
                  <a:pt x="51" y="392"/>
                </a:lnTo>
                <a:lnTo>
                  <a:pt x="59" y="416"/>
                </a:lnTo>
                <a:lnTo>
                  <a:pt x="93" y="440"/>
                </a:lnTo>
                <a:lnTo>
                  <a:pt x="135" y="456"/>
                </a:lnTo>
                <a:lnTo>
                  <a:pt x="118" y="488"/>
                </a:lnTo>
                <a:lnTo>
                  <a:pt x="160" y="496"/>
                </a:lnTo>
                <a:lnTo>
                  <a:pt x="202" y="512"/>
                </a:lnTo>
                <a:lnTo>
                  <a:pt x="244" y="488"/>
                </a:lnTo>
                <a:lnTo>
                  <a:pt x="244" y="528"/>
                </a:lnTo>
                <a:lnTo>
                  <a:pt x="261" y="536"/>
                </a:lnTo>
                <a:lnTo>
                  <a:pt x="253" y="544"/>
                </a:lnTo>
                <a:lnTo>
                  <a:pt x="287" y="560"/>
                </a:lnTo>
                <a:lnTo>
                  <a:pt x="287" y="584"/>
                </a:lnTo>
                <a:lnTo>
                  <a:pt x="320" y="592"/>
                </a:lnTo>
                <a:lnTo>
                  <a:pt x="413" y="592"/>
                </a:lnTo>
                <a:lnTo>
                  <a:pt x="438" y="568"/>
                </a:lnTo>
                <a:lnTo>
                  <a:pt x="463" y="568"/>
                </a:lnTo>
                <a:lnTo>
                  <a:pt x="514" y="568"/>
                </a:lnTo>
                <a:lnTo>
                  <a:pt x="565" y="560"/>
                </a:lnTo>
                <a:lnTo>
                  <a:pt x="607" y="504"/>
                </a:lnTo>
                <a:lnTo>
                  <a:pt x="657" y="488"/>
                </a:lnTo>
                <a:lnTo>
                  <a:pt x="699" y="480"/>
                </a:lnTo>
                <a:lnTo>
                  <a:pt x="725" y="488"/>
                </a:lnTo>
                <a:lnTo>
                  <a:pt x="767" y="480"/>
                </a:lnTo>
                <a:lnTo>
                  <a:pt x="775" y="496"/>
                </a:lnTo>
                <a:lnTo>
                  <a:pt x="826" y="496"/>
                </a:lnTo>
                <a:lnTo>
                  <a:pt x="834" y="416"/>
                </a:lnTo>
                <a:lnTo>
                  <a:pt x="851" y="376"/>
                </a:lnTo>
                <a:lnTo>
                  <a:pt x="885" y="336"/>
                </a:lnTo>
                <a:lnTo>
                  <a:pt x="893" y="312"/>
                </a:lnTo>
                <a:lnTo>
                  <a:pt x="876" y="288"/>
                </a:lnTo>
                <a:lnTo>
                  <a:pt x="834" y="288"/>
                </a:lnTo>
                <a:lnTo>
                  <a:pt x="784" y="312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4" name="Freeform 81"/>
          <p:cNvSpPr>
            <a:spLocks/>
          </p:cNvSpPr>
          <p:nvPr/>
        </p:nvSpPr>
        <p:spPr bwMode="auto">
          <a:xfrm>
            <a:off x="8515350" y="4532313"/>
            <a:ext cx="406400" cy="411162"/>
          </a:xfrm>
          <a:custGeom>
            <a:avLst/>
            <a:gdLst>
              <a:gd name="T0" fmla="*/ 270 w 354"/>
              <a:gd name="T1" fmla="*/ 248 h 336"/>
              <a:gd name="T2" fmla="*/ 253 w 354"/>
              <a:gd name="T3" fmla="*/ 224 h 336"/>
              <a:gd name="T4" fmla="*/ 278 w 354"/>
              <a:gd name="T5" fmla="*/ 200 h 336"/>
              <a:gd name="T6" fmla="*/ 354 w 354"/>
              <a:gd name="T7" fmla="*/ 184 h 336"/>
              <a:gd name="T8" fmla="*/ 337 w 354"/>
              <a:gd name="T9" fmla="*/ 152 h 336"/>
              <a:gd name="T10" fmla="*/ 303 w 354"/>
              <a:gd name="T11" fmla="*/ 120 h 336"/>
              <a:gd name="T12" fmla="*/ 287 w 354"/>
              <a:gd name="T13" fmla="*/ 88 h 336"/>
              <a:gd name="T14" fmla="*/ 236 w 354"/>
              <a:gd name="T15" fmla="*/ 72 h 336"/>
              <a:gd name="T16" fmla="*/ 211 w 354"/>
              <a:gd name="T17" fmla="*/ 24 h 336"/>
              <a:gd name="T18" fmla="*/ 152 w 354"/>
              <a:gd name="T19" fmla="*/ 24 h 336"/>
              <a:gd name="T20" fmla="*/ 84 w 354"/>
              <a:gd name="T21" fmla="*/ 0 h 336"/>
              <a:gd name="T22" fmla="*/ 59 w 354"/>
              <a:gd name="T23" fmla="*/ 24 h 336"/>
              <a:gd name="T24" fmla="*/ 8 w 354"/>
              <a:gd name="T25" fmla="*/ 32 h 336"/>
              <a:gd name="T26" fmla="*/ 0 w 354"/>
              <a:gd name="T27" fmla="*/ 40 h 336"/>
              <a:gd name="T28" fmla="*/ 34 w 354"/>
              <a:gd name="T29" fmla="*/ 56 h 336"/>
              <a:gd name="T30" fmla="*/ 67 w 354"/>
              <a:gd name="T31" fmla="*/ 96 h 336"/>
              <a:gd name="T32" fmla="*/ 118 w 354"/>
              <a:gd name="T33" fmla="*/ 136 h 336"/>
              <a:gd name="T34" fmla="*/ 152 w 354"/>
              <a:gd name="T35" fmla="*/ 160 h 336"/>
              <a:gd name="T36" fmla="*/ 194 w 354"/>
              <a:gd name="T37" fmla="*/ 208 h 336"/>
              <a:gd name="T38" fmla="*/ 194 w 354"/>
              <a:gd name="T39" fmla="*/ 248 h 336"/>
              <a:gd name="T40" fmla="*/ 211 w 354"/>
              <a:gd name="T41" fmla="*/ 320 h 336"/>
              <a:gd name="T42" fmla="*/ 236 w 354"/>
              <a:gd name="T43" fmla="*/ 336 h 336"/>
              <a:gd name="T44" fmla="*/ 253 w 354"/>
              <a:gd name="T45" fmla="*/ 312 h 336"/>
              <a:gd name="T46" fmla="*/ 270 w 354"/>
              <a:gd name="T47" fmla="*/ 248 h 3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354" h="336">
                <a:moveTo>
                  <a:pt x="270" y="248"/>
                </a:moveTo>
                <a:lnTo>
                  <a:pt x="253" y="224"/>
                </a:lnTo>
                <a:lnTo>
                  <a:pt x="278" y="200"/>
                </a:lnTo>
                <a:lnTo>
                  <a:pt x="354" y="184"/>
                </a:lnTo>
                <a:lnTo>
                  <a:pt x="337" y="152"/>
                </a:lnTo>
                <a:lnTo>
                  <a:pt x="303" y="120"/>
                </a:lnTo>
                <a:lnTo>
                  <a:pt x="287" y="88"/>
                </a:lnTo>
                <a:lnTo>
                  <a:pt x="236" y="72"/>
                </a:lnTo>
                <a:lnTo>
                  <a:pt x="211" y="24"/>
                </a:lnTo>
                <a:lnTo>
                  <a:pt x="152" y="24"/>
                </a:lnTo>
                <a:lnTo>
                  <a:pt x="84" y="0"/>
                </a:lnTo>
                <a:lnTo>
                  <a:pt x="59" y="24"/>
                </a:lnTo>
                <a:lnTo>
                  <a:pt x="8" y="32"/>
                </a:lnTo>
                <a:lnTo>
                  <a:pt x="0" y="40"/>
                </a:lnTo>
                <a:lnTo>
                  <a:pt x="34" y="56"/>
                </a:lnTo>
                <a:lnTo>
                  <a:pt x="67" y="96"/>
                </a:lnTo>
                <a:lnTo>
                  <a:pt x="118" y="136"/>
                </a:lnTo>
                <a:lnTo>
                  <a:pt x="152" y="160"/>
                </a:lnTo>
                <a:lnTo>
                  <a:pt x="194" y="208"/>
                </a:lnTo>
                <a:lnTo>
                  <a:pt x="194" y="248"/>
                </a:lnTo>
                <a:lnTo>
                  <a:pt x="211" y="320"/>
                </a:lnTo>
                <a:lnTo>
                  <a:pt x="236" y="336"/>
                </a:lnTo>
                <a:lnTo>
                  <a:pt x="253" y="312"/>
                </a:lnTo>
                <a:lnTo>
                  <a:pt x="270" y="248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5" name="Freeform 82"/>
          <p:cNvSpPr>
            <a:spLocks/>
          </p:cNvSpPr>
          <p:nvPr/>
        </p:nvSpPr>
        <p:spPr bwMode="auto">
          <a:xfrm>
            <a:off x="7927975" y="4581525"/>
            <a:ext cx="1022350" cy="723900"/>
          </a:xfrm>
          <a:custGeom>
            <a:avLst/>
            <a:gdLst>
              <a:gd name="T0" fmla="*/ 784 w 893"/>
              <a:gd name="T1" fmla="*/ 312 h 592"/>
              <a:gd name="T2" fmla="*/ 725 w 893"/>
              <a:gd name="T3" fmla="*/ 280 h 592"/>
              <a:gd name="T4" fmla="*/ 708 w 893"/>
              <a:gd name="T5" fmla="*/ 208 h 592"/>
              <a:gd name="T6" fmla="*/ 708 w 893"/>
              <a:gd name="T7" fmla="*/ 168 h 592"/>
              <a:gd name="T8" fmla="*/ 666 w 893"/>
              <a:gd name="T9" fmla="*/ 120 h 592"/>
              <a:gd name="T10" fmla="*/ 632 w 893"/>
              <a:gd name="T11" fmla="*/ 96 h 592"/>
              <a:gd name="T12" fmla="*/ 581 w 893"/>
              <a:gd name="T13" fmla="*/ 56 h 592"/>
              <a:gd name="T14" fmla="*/ 548 w 893"/>
              <a:gd name="T15" fmla="*/ 16 h 592"/>
              <a:gd name="T16" fmla="*/ 506 w 893"/>
              <a:gd name="T17" fmla="*/ 0 h 592"/>
              <a:gd name="T18" fmla="*/ 472 w 893"/>
              <a:gd name="T19" fmla="*/ 48 h 592"/>
              <a:gd name="T20" fmla="*/ 396 w 893"/>
              <a:gd name="T21" fmla="*/ 72 h 592"/>
              <a:gd name="T22" fmla="*/ 371 w 893"/>
              <a:gd name="T23" fmla="*/ 96 h 592"/>
              <a:gd name="T24" fmla="*/ 337 w 893"/>
              <a:gd name="T25" fmla="*/ 80 h 592"/>
              <a:gd name="T26" fmla="*/ 287 w 893"/>
              <a:gd name="T27" fmla="*/ 88 h 592"/>
              <a:gd name="T28" fmla="*/ 253 w 893"/>
              <a:gd name="T29" fmla="*/ 88 h 592"/>
              <a:gd name="T30" fmla="*/ 219 w 893"/>
              <a:gd name="T31" fmla="*/ 80 h 592"/>
              <a:gd name="T32" fmla="*/ 185 w 893"/>
              <a:gd name="T33" fmla="*/ 104 h 592"/>
              <a:gd name="T34" fmla="*/ 185 w 893"/>
              <a:gd name="T35" fmla="*/ 104 h 592"/>
              <a:gd name="T36" fmla="*/ 160 w 893"/>
              <a:gd name="T37" fmla="*/ 128 h 592"/>
              <a:gd name="T38" fmla="*/ 135 w 893"/>
              <a:gd name="T39" fmla="*/ 168 h 592"/>
              <a:gd name="T40" fmla="*/ 110 w 893"/>
              <a:gd name="T41" fmla="*/ 224 h 592"/>
              <a:gd name="T42" fmla="*/ 84 w 893"/>
              <a:gd name="T43" fmla="*/ 256 h 592"/>
              <a:gd name="T44" fmla="*/ 76 w 893"/>
              <a:gd name="T45" fmla="*/ 280 h 592"/>
              <a:gd name="T46" fmla="*/ 67 w 893"/>
              <a:gd name="T47" fmla="*/ 320 h 592"/>
              <a:gd name="T48" fmla="*/ 51 w 893"/>
              <a:gd name="T49" fmla="*/ 328 h 592"/>
              <a:gd name="T50" fmla="*/ 25 w 893"/>
              <a:gd name="T51" fmla="*/ 344 h 592"/>
              <a:gd name="T52" fmla="*/ 0 w 893"/>
              <a:gd name="T53" fmla="*/ 352 h 592"/>
              <a:gd name="T54" fmla="*/ 17 w 893"/>
              <a:gd name="T55" fmla="*/ 368 h 592"/>
              <a:gd name="T56" fmla="*/ 51 w 893"/>
              <a:gd name="T57" fmla="*/ 392 h 592"/>
              <a:gd name="T58" fmla="*/ 59 w 893"/>
              <a:gd name="T59" fmla="*/ 416 h 592"/>
              <a:gd name="T60" fmla="*/ 93 w 893"/>
              <a:gd name="T61" fmla="*/ 440 h 592"/>
              <a:gd name="T62" fmla="*/ 135 w 893"/>
              <a:gd name="T63" fmla="*/ 456 h 592"/>
              <a:gd name="T64" fmla="*/ 118 w 893"/>
              <a:gd name="T65" fmla="*/ 488 h 592"/>
              <a:gd name="T66" fmla="*/ 160 w 893"/>
              <a:gd name="T67" fmla="*/ 496 h 592"/>
              <a:gd name="T68" fmla="*/ 202 w 893"/>
              <a:gd name="T69" fmla="*/ 512 h 592"/>
              <a:gd name="T70" fmla="*/ 244 w 893"/>
              <a:gd name="T71" fmla="*/ 488 h 592"/>
              <a:gd name="T72" fmla="*/ 244 w 893"/>
              <a:gd name="T73" fmla="*/ 528 h 592"/>
              <a:gd name="T74" fmla="*/ 261 w 893"/>
              <a:gd name="T75" fmla="*/ 536 h 592"/>
              <a:gd name="T76" fmla="*/ 253 w 893"/>
              <a:gd name="T77" fmla="*/ 544 h 592"/>
              <a:gd name="T78" fmla="*/ 287 w 893"/>
              <a:gd name="T79" fmla="*/ 560 h 592"/>
              <a:gd name="T80" fmla="*/ 287 w 893"/>
              <a:gd name="T81" fmla="*/ 584 h 592"/>
              <a:gd name="T82" fmla="*/ 320 w 893"/>
              <a:gd name="T83" fmla="*/ 592 h 592"/>
              <a:gd name="T84" fmla="*/ 413 w 893"/>
              <a:gd name="T85" fmla="*/ 592 h 592"/>
              <a:gd name="T86" fmla="*/ 438 w 893"/>
              <a:gd name="T87" fmla="*/ 568 h 592"/>
              <a:gd name="T88" fmla="*/ 463 w 893"/>
              <a:gd name="T89" fmla="*/ 568 h 592"/>
              <a:gd name="T90" fmla="*/ 514 w 893"/>
              <a:gd name="T91" fmla="*/ 568 h 592"/>
              <a:gd name="T92" fmla="*/ 565 w 893"/>
              <a:gd name="T93" fmla="*/ 560 h 592"/>
              <a:gd name="T94" fmla="*/ 607 w 893"/>
              <a:gd name="T95" fmla="*/ 504 h 592"/>
              <a:gd name="T96" fmla="*/ 657 w 893"/>
              <a:gd name="T97" fmla="*/ 488 h 592"/>
              <a:gd name="T98" fmla="*/ 699 w 893"/>
              <a:gd name="T99" fmla="*/ 480 h 592"/>
              <a:gd name="T100" fmla="*/ 725 w 893"/>
              <a:gd name="T101" fmla="*/ 488 h 592"/>
              <a:gd name="T102" fmla="*/ 767 w 893"/>
              <a:gd name="T103" fmla="*/ 480 h 592"/>
              <a:gd name="T104" fmla="*/ 775 w 893"/>
              <a:gd name="T105" fmla="*/ 496 h 592"/>
              <a:gd name="T106" fmla="*/ 826 w 893"/>
              <a:gd name="T107" fmla="*/ 496 h 592"/>
              <a:gd name="T108" fmla="*/ 834 w 893"/>
              <a:gd name="T109" fmla="*/ 416 h 592"/>
              <a:gd name="T110" fmla="*/ 851 w 893"/>
              <a:gd name="T111" fmla="*/ 376 h 592"/>
              <a:gd name="T112" fmla="*/ 885 w 893"/>
              <a:gd name="T113" fmla="*/ 336 h 592"/>
              <a:gd name="T114" fmla="*/ 893 w 893"/>
              <a:gd name="T115" fmla="*/ 312 h 592"/>
              <a:gd name="T116" fmla="*/ 876 w 893"/>
              <a:gd name="T117" fmla="*/ 288 h 592"/>
              <a:gd name="T118" fmla="*/ 834 w 893"/>
              <a:gd name="T119" fmla="*/ 288 h 592"/>
              <a:gd name="T120" fmla="*/ 784 w 893"/>
              <a:gd name="T121" fmla="*/ 312 h 592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893" h="592">
                <a:moveTo>
                  <a:pt x="784" y="312"/>
                </a:moveTo>
                <a:lnTo>
                  <a:pt x="725" y="280"/>
                </a:lnTo>
                <a:lnTo>
                  <a:pt x="708" y="208"/>
                </a:lnTo>
                <a:lnTo>
                  <a:pt x="708" y="168"/>
                </a:lnTo>
                <a:lnTo>
                  <a:pt x="666" y="120"/>
                </a:lnTo>
                <a:lnTo>
                  <a:pt x="632" y="96"/>
                </a:lnTo>
                <a:lnTo>
                  <a:pt x="581" y="56"/>
                </a:lnTo>
                <a:lnTo>
                  <a:pt x="548" y="16"/>
                </a:lnTo>
                <a:lnTo>
                  <a:pt x="506" y="0"/>
                </a:lnTo>
                <a:lnTo>
                  <a:pt x="472" y="48"/>
                </a:lnTo>
                <a:lnTo>
                  <a:pt x="396" y="72"/>
                </a:lnTo>
                <a:lnTo>
                  <a:pt x="371" y="96"/>
                </a:lnTo>
                <a:lnTo>
                  <a:pt x="337" y="80"/>
                </a:lnTo>
                <a:lnTo>
                  <a:pt x="287" y="88"/>
                </a:lnTo>
                <a:lnTo>
                  <a:pt x="253" y="88"/>
                </a:lnTo>
                <a:lnTo>
                  <a:pt x="219" y="80"/>
                </a:lnTo>
                <a:lnTo>
                  <a:pt x="185" y="104"/>
                </a:lnTo>
                <a:lnTo>
                  <a:pt x="160" y="128"/>
                </a:lnTo>
                <a:lnTo>
                  <a:pt x="135" y="168"/>
                </a:lnTo>
                <a:lnTo>
                  <a:pt x="110" y="224"/>
                </a:lnTo>
                <a:lnTo>
                  <a:pt x="84" y="256"/>
                </a:lnTo>
                <a:lnTo>
                  <a:pt x="76" y="280"/>
                </a:lnTo>
                <a:lnTo>
                  <a:pt x="67" y="320"/>
                </a:lnTo>
                <a:lnTo>
                  <a:pt x="51" y="328"/>
                </a:lnTo>
                <a:lnTo>
                  <a:pt x="25" y="344"/>
                </a:lnTo>
                <a:lnTo>
                  <a:pt x="0" y="352"/>
                </a:lnTo>
                <a:lnTo>
                  <a:pt x="17" y="368"/>
                </a:lnTo>
                <a:lnTo>
                  <a:pt x="51" y="392"/>
                </a:lnTo>
                <a:lnTo>
                  <a:pt x="59" y="416"/>
                </a:lnTo>
                <a:lnTo>
                  <a:pt x="93" y="440"/>
                </a:lnTo>
                <a:lnTo>
                  <a:pt x="135" y="456"/>
                </a:lnTo>
                <a:lnTo>
                  <a:pt x="118" y="488"/>
                </a:lnTo>
                <a:lnTo>
                  <a:pt x="160" y="496"/>
                </a:lnTo>
                <a:lnTo>
                  <a:pt x="202" y="512"/>
                </a:lnTo>
                <a:lnTo>
                  <a:pt x="244" y="488"/>
                </a:lnTo>
                <a:lnTo>
                  <a:pt x="244" y="528"/>
                </a:lnTo>
                <a:lnTo>
                  <a:pt x="261" y="536"/>
                </a:lnTo>
                <a:lnTo>
                  <a:pt x="253" y="544"/>
                </a:lnTo>
                <a:lnTo>
                  <a:pt x="287" y="560"/>
                </a:lnTo>
                <a:lnTo>
                  <a:pt x="287" y="584"/>
                </a:lnTo>
                <a:lnTo>
                  <a:pt x="320" y="592"/>
                </a:lnTo>
                <a:lnTo>
                  <a:pt x="413" y="592"/>
                </a:lnTo>
                <a:lnTo>
                  <a:pt x="438" y="568"/>
                </a:lnTo>
                <a:lnTo>
                  <a:pt x="463" y="568"/>
                </a:lnTo>
                <a:lnTo>
                  <a:pt x="514" y="568"/>
                </a:lnTo>
                <a:lnTo>
                  <a:pt x="565" y="560"/>
                </a:lnTo>
                <a:lnTo>
                  <a:pt x="607" y="504"/>
                </a:lnTo>
                <a:lnTo>
                  <a:pt x="657" y="488"/>
                </a:lnTo>
                <a:lnTo>
                  <a:pt x="699" y="480"/>
                </a:lnTo>
                <a:lnTo>
                  <a:pt x="725" y="488"/>
                </a:lnTo>
                <a:lnTo>
                  <a:pt x="767" y="480"/>
                </a:lnTo>
                <a:lnTo>
                  <a:pt x="775" y="496"/>
                </a:lnTo>
                <a:lnTo>
                  <a:pt x="826" y="496"/>
                </a:lnTo>
                <a:lnTo>
                  <a:pt x="834" y="416"/>
                </a:lnTo>
                <a:lnTo>
                  <a:pt x="851" y="376"/>
                </a:lnTo>
                <a:lnTo>
                  <a:pt x="885" y="336"/>
                </a:lnTo>
                <a:lnTo>
                  <a:pt x="893" y="312"/>
                </a:lnTo>
                <a:lnTo>
                  <a:pt x="876" y="288"/>
                </a:lnTo>
                <a:lnTo>
                  <a:pt x="834" y="288"/>
                </a:lnTo>
                <a:lnTo>
                  <a:pt x="784" y="312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6" name="Freeform 83"/>
          <p:cNvSpPr>
            <a:spLocks/>
          </p:cNvSpPr>
          <p:nvPr/>
        </p:nvSpPr>
        <p:spPr bwMode="auto">
          <a:xfrm>
            <a:off x="8515350" y="4532313"/>
            <a:ext cx="406400" cy="411162"/>
          </a:xfrm>
          <a:custGeom>
            <a:avLst/>
            <a:gdLst>
              <a:gd name="T0" fmla="*/ 270 w 354"/>
              <a:gd name="T1" fmla="*/ 248 h 336"/>
              <a:gd name="T2" fmla="*/ 253 w 354"/>
              <a:gd name="T3" fmla="*/ 224 h 336"/>
              <a:gd name="T4" fmla="*/ 278 w 354"/>
              <a:gd name="T5" fmla="*/ 200 h 336"/>
              <a:gd name="T6" fmla="*/ 354 w 354"/>
              <a:gd name="T7" fmla="*/ 184 h 336"/>
              <a:gd name="T8" fmla="*/ 337 w 354"/>
              <a:gd name="T9" fmla="*/ 152 h 336"/>
              <a:gd name="T10" fmla="*/ 303 w 354"/>
              <a:gd name="T11" fmla="*/ 120 h 336"/>
              <a:gd name="T12" fmla="*/ 287 w 354"/>
              <a:gd name="T13" fmla="*/ 88 h 336"/>
              <a:gd name="T14" fmla="*/ 236 w 354"/>
              <a:gd name="T15" fmla="*/ 72 h 336"/>
              <a:gd name="T16" fmla="*/ 211 w 354"/>
              <a:gd name="T17" fmla="*/ 24 h 336"/>
              <a:gd name="T18" fmla="*/ 152 w 354"/>
              <a:gd name="T19" fmla="*/ 24 h 336"/>
              <a:gd name="T20" fmla="*/ 84 w 354"/>
              <a:gd name="T21" fmla="*/ 0 h 336"/>
              <a:gd name="T22" fmla="*/ 59 w 354"/>
              <a:gd name="T23" fmla="*/ 24 h 336"/>
              <a:gd name="T24" fmla="*/ 8 w 354"/>
              <a:gd name="T25" fmla="*/ 32 h 336"/>
              <a:gd name="T26" fmla="*/ 0 w 354"/>
              <a:gd name="T27" fmla="*/ 40 h 336"/>
              <a:gd name="T28" fmla="*/ 34 w 354"/>
              <a:gd name="T29" fmla="*/ 56 h 336"/>
              <a:gd name="T30" fmla="*/ 67 w 354"/>
              <a:gd name="T31" fmla="*/ 96 h 336"/>
              <a:gd name="T32" fmla="*/ 118 w 354"/>
              <a:gd name="T33" fmla="*/ 136 h 336"/>
              <a:gd name="T34" fmla="*/ 152 w 354"/>
              <a:gd name="T35" fmla="*/ 160 h 336"/>
              <a:gd name="T36" fmla="*/ 194 w 354"/>
              <a:gd name="T37" fmla="*/ 208 h 336"/>
              <a:gd name="T38" fmla="*/ 194 w 354"/>
              <a:gd name="T39" fmla="*/ 248 h 336"/>
              <a:gd name="T40" fmla="*/ 211 w 354"/>
              <a:gd name="T41" fmla="*/ 320 h 336"/>
              <a:gd name="T42" fmla="*/ 236 w 354"/>
              <a:gd name="T43" fmla="*/ 336 h 336"/>
              <a:gd name="T44" fmla="*/ 253 w 354"/>
              <a:gd name="T45" fmla="*/ 312 h 336"/>
              <a:gd name="T46" fmla="*/ 270 w 354"/>
              <a:gd name="T47" fmla="*/ 248 h 3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354" h="336">
                <a:moveTo>
                  <a:pt x="270" y="248"/>
                </a:moveTo>
                <a:lnTo>
                  <a:pt x="253" y="224"/>
                </a:lnTo>
                <a:lnTo>
                  <a:pt x="278" y="200"/>
                </a:lnTo>
                <a:lnTo>
                  <a:pt x="354" y="184"/>
                </a:lnTo>
                <a:lnTo>
                  <a:pt x="337" y="152"/>
                </a:lnTo>
                <a:lnTo>
                  <a:pt x="303" y="120"/>
                </a:lnTo>
                <a:lnTo>
                  <a:pt x="287" y="88"/>
                </a:lnTo>
                <a:lnTo>
                  <a:pt x="236" y="72"/>
                </a:lnTo>
                <a:lnTo>
                  <a:pt x="211" y="24"/>
                </a:lnTo>
                <a:lnTo>
                  <a:pt x="152" y="24"/>
                </a:lnTo>
                <a:lnTo>
                  <a:pt x="84" y="0"/>
                </a:lnTo>
                <a:lnTo>
                  <a:pt x="59" y="24"/>
                </a:lnTo>
                <a:lnTo>
                  <a:pt x="8" y="32"/>
                </a:lnTo>
                <a:lnTo>
                  <a:pt x="0" y="40"/>
                </a:lnTo>
                <a:lnTo>
                  <a:pt x="34" y="56"/>
                </a:lnTo>
                <a:lnTo>
                  <a:pt x="67" y="96"/>
                </a:lnTo>
                <a:lnTo>
                  <a:pt x="118" y="136"/>
                </a:lnTo>
                <a:lnTo>
                  <a:pt x="152" y="160"/>
                </a:lnTo>
                <a:lnTo>
                  <a:pt x="194" y="208"/>
                </a:lnTo>
                <a:lnTo>
                  <a:pt x="194" y="248"/>
                </a:lnTo>
                <a:lnTo>
                  <a:pt x="211" y="320"/>
                </a:lnTo>
                <a:lnTo>
                  <a:pt x="236" y="336"/>
                </a:lnTo>
                <a:lnTo>
                  <a:pt x="253" y="312"/>
                </a:lnTo>
                <a:lnTo>
                  <a:pt x="270" y="248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7" name="Freeform 84"/>
          <p:cNvSpPr>
            <a:spLocks/>
          </p:cNvSpPr>
          <p:nvPr/>
        </p:nvSpPr>
        <p:spPr bwMode="auto">
          <a:xfrm>
            <a:off x="7202488" y="3768725"/>
            <a:ext cx="985837" cy="803275"/>
          </a:xfrm>
          <a:custGeom>
            <a:avLst/>
            <a:gdLst>
              <a:gd name="T0" fmla="*/ 775 w 860"/>
              <a:gd name="T1" fmla="*/ 560 h 656"/>
              <a:gd name="T2" fmla="*/ 826 w 860"/>
              <a:gd name="T3" fmla="*/ 464 h 656"/>
              <a:gd name="T4" fmla="*/ 860 w 860"/>
              <a:gd name="T5" fmla="*/ 456 h 656"/>
              <a:gd name="T6" fmla="*/ 851 w 860"/>
              <a:gd name="T7" fmla="*/ 416 h 656"/>
              <a:gd name="T8" fmla="*/ 817 w 860"/>
              <a:gd name="T9" fmla="*/ 352 h 656"/>
              <a:gd name="T10" fmla="*/ 792 w 860"/>
              <a:gd name="T11" fmla="*/ 320 h 656"/>
              <a:gd name="T12" fmla="*/ 784 w 860"/>
              <a:gd name="T13" fmla="*/ 264 h 656"/>
              <a:gd name="T14" fmla="*/ 750 w 860"/>
              <a:gd name="T15" fmla="*/ 256 h 656"/>
              <a:gd name="T16" fmla="*/ 750 w 860"/>
              <a:gd name="T17" fmla="*/ 232 h 656"/>
              <a:gd name="T18" fmla="*/ 792 w 860"/>
              <a:gd name="T19" fmla="*/ 184 h 656"/>
              <a:gd name="T20" fmla="*/ 750 w 860"/>
              <a:gd name="T21" fmla="*/ 104 h 656"/>
              <a:gd name="T22" fmla="*/ 725 w 860"/>
              <a:gd name="T23" fmla="*/ 40 h 656"/>
              <a:gd name="T24" fmla="*/ 666 w 860"/>
              <a:gd name="T25" fmla="*/ 16 h 656"/>
              <a:gd name="T26" fmla="*/ 531 w 860"/>
              <a:gd name="T27" fmla="*/ 40 h 656"/>
              <a:gd name="T28" fmla="*/ 447 w 860"/>
              <a:gd name="T29" fmla="*/ 24 h 656"/>
              <a:gd name="T30" fmla="*/ 405 w 860"/>
              <a:gd name="T31" fmla="*/ 48 h 656"/>
              <a:gd name="T32" fmla="*/ 362 w 860"/>
              <a:gd name="T33" fmla="*/ 40 h 656"/>
              <a:gd name="T34" fmla="*/ 329 w 860"/>
              <a:gd name="T35" fmla="*/ 24 h 656"/>
              <a:gd name="T36" fmla="*/ 295 w 860"/>
              <a:gd name="T37" fmla="*/ 0 h 656"/>
              <a:gd name="T38" fmla="*/ 253 w 860"/>
              <a:gd name="T39" fmla="*/ 8 h 656"/>
              <a:gd name="T40" fmla="*/ 177 w 860"/>
              <a:gd name="T41" fmla="*/ 40 h 656"/>
              <a:gd name="T42" fmla="*/ 169 w 860"/>
              <a:gd name="T43" fmla="*/ 72 h 656"/>
              <a:gd name="T44" fmla="*/ 126 w 860"/>
              <a:gd name="T45" fmla="*/ 88 h 656"/>
              <a:gd name="T46" fmla="*/ 25 w 860"/>
              <a:gd name="T47" fmla="*/ 128 h 656"/>
              <a:gd name="T48" fmla="*/ 9 w 860"/>
              <a:gd name="T49" fmla="*/ 128 h 656"/>
              <a:gd name="T50" fmla="*/ 17 w 860"/>
              <a:gd name="T51" fmla="*/ 176 h 656"/>
              <a:gd name="T52" fmla="*/ 25 w 860"/>
              <a:gd name="T53" fmla="*/ 208 h 656"/>
              <a:gd name="T54" fmla="*/ 0 w 860"/>
              <a:gd name="T55" fmla="*/ 256 h 656"/>
              <a:gd name="T56" fmla="*/ 51 w 860"/>
              <a:gd name="T57" fmla="*/ 288 h 656"/>
              <a:gd name="T58" fmla="*/ 51 w 860"/>
              <a:gd name="T59" fmla="*/ 320 h 656"/>
              <a:gd name="T60" fmla="*/ 76 w 860"/>
              <a:gd name="T61" fmla="*/ 360 h 656"/>
              <a:gd name="T62" fmla="*/ 59 w 860"/>
              <a:gd name="T63" fmla="*/ 400 h 656"/>
              <a:gd name="T64" fmla="*/ 84 w 860"/>
              <a:gd name="T65" fmla="*/ 432 h 656"/>
              <a:gd name="T66" fmla="*/ 84 w 860"/>
              <a:gd name="T67" fmla="*/ 472 h 656"/>
              <a:gd name="T68" fmla="*/ 126 w 860"/>
              <a:gd name="T69" fmla="*/ 496 h 656"/>
              <a:gd name="T70" fmla="*/ 169 w 860"/>
              <a:gd name="T71" fmla="*/ 512 h 656"/>
              <a:gd name="T72" fmla="*/ 211 w 860"/>
              <a:gd name="T73" fmla="*/ 512 h 656"/>
              <a:gd name="T74" fmla="*/ 202 w 860"/>
              <a:gd name="T75" fmla="*/ 544 h 656"/>
              <a:gd name="T76" fmla="*/ 244 w 860"/>
              <a:gd name="T77" fmla="*/ 576 h 656"/>
              <a:gd name="T78" fmla="*/ 270 w 860"/>
              <a:gd name="T79" fmla="*/ 560 h 656"/>
              <a:gd name="T80" fmla="*/ 270 w 860"/>
              <a:gd name="T81" fmla="*/ 536 h 656"/>
              <a:gd name="T82" fmla="*/ 320 w 860"/>
              <a:gd name="T83" fmla="*/ 552 h 656"/>
              <a:gd name="T84" fmla="*/ 337 w 860"/>
              <a:gd name="T85" fmla="*/ 576 h 656"/>
              <a:gd name="T86" fmla="*/ 379 w 860"/>
              <a:gd name="T87" fmla="*/ 584 h 656"/>
              <a:gd name="T88" fmla="*/ 421 w 860"/>
              <a:gd name="T89" fmla="*/ 592 h 656"/>
              <a:gd name="T90" fmla="*/ 438 w 860"/>
              <a:gd name="T91" fmla="*/ 624 h 656"/>
              <a:gd name="T92" fmla="*/ 464 w 860"/>
              <a:gd name="T93" fmla="*/ 640 h 656"/>
              <a:gd name="T94" fmla="*/ 497 w 860"/>
              <a:gd name="T95" fmla="*/ 616 h 656"/>
              <a:gd name="T96" fmla="*/ 523 w 860"/>
              <a:gd name="T97" fmla="*/ 640 h 656"/>
              <a:gd name="T98" fmla="*/ 531 w 860"/>
              <a:gd name="T99" fmla="*/ 656 h 656"/>
              <a:gd name="T100" fmla="*/ 556 w 860"/>
              <a:gd name="T101" fmla="*/ 656 h 656"/>
              <a:gd name="T102" fmla="*/ 581 w 860"/>
              <a:gd name="T103" fmla="*/ 632 h 656"/>
              <a:gd name="T104" fmla="*/ 615 w 860"/>
              <a:gd name="T105" fmla="*/ 632 h 656"/>
              <a:gd name="T106" fmla="*/ 640 w 860"/>
              <a:gd name="T107" fmla="*/ 616 h 656"/>
              <a:gd name="T108" fmla="*/ 683 w 860"/>
              <a:gd name="T109" fmla="*/ 616 h 656"/>
              <a:gd name="T110" fmla="*/ 708 w 860"/>
              <a:gd name="T111" fmla="*/ 624 h 656"/>
              <a:gd name="T112" fmla="*/ 767 w 860"/>
              <a:gd name="T113" fmla="*/ 632 h 656"/>
              <a:gd name="T114" fmla="*/ 758 w 860"/>
              <a:gd name="T115" fmla="*/ 640 h 656"/>
              <a:gd name="T116" fmla="*/ 792 w 860"/>
              <a:gd name="T117" fmla="*/ 632 h 656"/>
              <a:gd name="T118" fmla="*/ 775 w 860"/>
              <a:gd name="T119" fmla="*/ 560 h 65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860" h="656">
                <a:moveTo>
                  <a:pt x="775" y="560"/>
                </a:moveTo>
                <a:lnTo>
                  <a:pt x="826" y="464"/>
                </a:lnTo>
                <a:lnTo>
                  <a:pt x="860" y="456"/>
                </a:lnTo>
                <a:lnTo>
                  <a:pt x="851" y="416"/>
                </a:lnTo>
                <a:lnTo>
                  <a:pt x="817" y="352"/>
                </a:lnTo>
                <a:lnTo>
                  <a:pt x="792" y="320"/>
                </a:lnTo>
                <a:lnTo>
                  <a:pt x="784" y="264"/>
                </a:lnTo>
                <a:lnTo>
                  <a:pt x="750" y="256"/>
                </a:lnTo>
                <a:lnTo>
                  <a:pt x="750" y="232"/>
                </a:lnTo>
                <a:lnTo>
                  <a:pt x="792" y="184"/>
                </a:lnTo>
                <a:lnTo>
                  <a:pt x="750" y="104"/>
                </a:lnTo>
                <a:lnTo>
                  <a:pt x="725" y="40"/>
                </a:lnTo>
                <a:lnTo>
                  <a:pt x="666" y="16"/>
                </a:lnTo>
                <a:lnTo>
                  <a:pt x="531" y="40"/>
                </a:lnTo>
                <a:lnTo>
                  <a:pt x="447" y="24"/>
                </a:lnTo>
                <a:lnTo>
                  <a:pt x="405" y="48"/>
                </a:lnTo>
                <a:lnTo>
                  <a:pt x="362" y="40"/>
                </a:lnTo>
                <a:lnTo>
                  <a:pt x="329" y="24"/>
                </a:lnTo>
                <a:lnTo>
                  <a:pt x="295" y="0"/>
                </a:lnTo>
                <a:lnTo>
                  <a:pt x="253" y="8"/>
                </a:lnTo>
                <a:lnTo>
                  <a:pt x="177" y="40"/>
                </a:lnTo>
                <a:lnTo>
                  <a:pt x="169" y="72"/>
                </a:lnTo>
                <a:lnTo>
                  <a:pt x="126" y="88"/>
                </a:lnTo>
                <a:lnTo>
                  <a:pt x="25" y="128"/>
                </a:lnTo>
                <a:lnTo>
                  <a:pt x="9" y="128"/>
                </a:lnTo>
                <a:lnTo>
                  <a:pt x="17" y="176"/>
                </a:lnTo>
                <a:lnTo>
                  <a:pt x="25" y="208"/>
                </a:lnTo>
                <a:lnTo>
                  <a:pt x="0" y="256"/>
                </a:lnTo>
                <a:lnTo>
                  <a:pt x="51" y="288"/>
                </a:lnTo>
                <a:lnTo>
                  <a:pt x="51" y="320"/>
                </a:lnTo>
                <a:lnTo>
                  <a:pt x="76" y="360"/>
                </a:lnTo>
                <a:lnTo>
                  <a:pt x="59" y="400"/>
                </a:lnTo>
                <a:lnTo>
                  <a:pt x="84" y="432"/>
                </a:lnTo>
                <a:lnTo>
                  <a:pt x="84" y="472"/>
                </a:lnTo>
                <a:lnTo>
                  <a:pt x="126" y="496"/>
                </a:lnTo>
                <a:lnTo>
                  <a:pt x="169" y="512"/>
                </a:lnTo>
                <a:lnTo>
                  <a:pt x="211" y="512"/>
                </a:lnTo>
                <a:lnTo>
                  <a:pt x="202" y="544"/>
                </a:lnTo>
                <a:lnTo>
                  <a:pt x="244" y="576"/>
                </a:lnTo>
                <a:lnTo>
                  <a:pt x="270" y="560"/>
                </a:lnTo>
                <a:lnTo>
                  <a:pt x="270" y="536"/>
                </a:lnTo>
                <a:lnTo>
                  <a:pt x="320" y="552"/>
                </a:lnTo>
                <a:lnTo>
                  <a:pt x="337" y="576"/>
                </a:lnTo>
                <a:lnTo>
                  <a:pt x="379" y="584"/>
                </a:lnTo>
                <a:lnTo>
                  <a:pt x="421" y="592"/>
                </a:lnTo>
                <a:lnTo>
                  <a:pt x="438" y="624"/>
                </a:lnTo>
                <a:lnTo>
                  <a:pt x="464" y="640"/>
                </a:lnTo>
                <a:lnTo>
                  <a:pt x="497" y="616"/>
                </a:lnTo>
                <a:lnTo>
                  <a:pt x="523" y="640"/>
                </a:lnTo>
                <a:lnTo>
                  <a:pt x="531" y="656"/>
                </a:lnTo>
                <a:lnTo>
                  <a:pt x="556" y="656"/>
                </a:lnTo>
                <a:lnTo>
                  <a:pt x="581" y="632"/>
                </a:lnTo>
                <a:lnTo>
                  <a:pt x="615" y="632"/>
                </a:lnTo>
                <a:lnTo>
                  <a:pt x="640" y="616"/>
                </a:lnTo>
                <a:lnTo>
                  <a:pt x="683" y="616"/>
                </a:lnTo>
                <a:lnTo>
                  <a:pt x="708" y="624"/>
                </a:lnTo>
                <a:lnTo>
                  <a:pt x="767" y="632"/>
                </a:lnTo>
                <a:lnTo>
                  <a:pt x="758" y="640"/>
                </a:lnTo>
                <a:lnTo>
                  <a:pt x="792" y="632"/>
                </a:lnTo>
                <a:lnTo>
                  <a:pt x="775" y="560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8" name="Freeform 85"/>
          <p:cNvSpPr>
            <a:spLocks/>
          </p:cNvSpPr>
          <p:nvPr/>
        </p:nvSpPr>
        <p:spPr bwMode="auto">
          <a:xfrm>
            <a:off x="7715250" y="3690938"/>
            <a:ext cx="241300" cy="136525"/>
          </a:xfrm>
          <a:custGeom>
            <a:avLst/>
            <a:gdLst>
              <a:gd name="T0" fmla="*/ 168 w 210"/>
              <a:gd name="T1" fmla="*/ 8 h 112"/>
              <a:gd name="T2" fmla="*/ 109 w 210"/>
              <a:gd name="T3" fmla="*/ 8 h 112"/>
              <a:gd name="T4" fmla="*/ 76 w 210"/>
              <a:gd name="T5" fmla="*/ 0 h 112"/>
              <a:gd name="T6" fmla="*/ 67 w 210"/>
              <a:gd name="T7" fmla="*/ 24 h 112"/>
              <a:gd name="T8" fmla="*/ 42 w 210"/>
              <a:gd name="T9" fmla="*/ 32 h 112"/>
              <a:gd name="T10" fmla="*/ 8 w 210"/>
              <a:gd name="T11" fmla="*/ 48 h 112"/>
              <a:gd name="T12" fmla="*/ 8 w 210"/>
              <a:gd name="T13" fmla="*/ 72 h 112"/>
              <a:gd name="T14" fmla="*/ 0 w 210"/>
              <a:gd name="T15" fmla="*/ 96 h 112"/>
              <a:gd name="T16" fmla="*/ 84 w 210"/>
              <a:gd name="T17" fmla="*/ 112 h 112"/>
              <a:gd name="T18" fmla="*/ 210 w 210"/>
              <a:gd name="T19" fmla="*/ 88 h 112"/>
              <a:gd name="T20" fmla="*/ 193 w 210"/>
              <a:gd name="T21" fmla="*/ 16 h 112"/>
              <a:gd name="T22" fmla="*/ 168 w 210"/>
              <a:gd name="T23" fmla="*/ 8 h 11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10" h="112">
                <a:moveTo>
                  <a:pt x="168" y="8"/>
                </a:moveTo>
                <a:lnTo>
                  <a:pt x="109" y="8"/>
                </a:lnTo>
                <a:lnTo>
                  <a:pt x="76" y="0"/>
                </a:lnTo>
                <a:lnTo>
                  <a:pt x="67" y="24"/>
                </a:lnTo>
                <a:lnTo>
                  <a:pt x="42" y="32"/>
                </a:lnTo>
                <a:lnTo>
                  <a:pt x="8" y="48"/>
                </a:lnTo>
                <a:lnTo>
                  <a:pt x="8" y="72"/>
                </a:lnTo>
                <a:lnTo>
                  <a:pt x="0" y="96"/>
                </a:lnTo>
                <a:lnTo>
                  <a:pt x="84" y="112"/>
                </a:lnTo>
                <a:lnTo>
                  <a:pt x="210" y="88"/>
                </a:lnTo>
                <a:lnTo>
                  <a:pt x="193" y="16"/>
                </a:lnTo>
                <a:lnTo>
                  <a:pt x="168" y="8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9" name="Freeform 86"/>
          <p:cNvSpPr>
            <a:spLocks/>
          </p:cNvSpPr>
          <p:nvPr/>
        </p:nvSpPr>
        <p:spPr bwMode="auto">
          <a:xfrm>
            <a:off x="7202488" y="3768725"/>
            <a:ext cx="985837" cy="803275"/>
          </a:xfrm>
          <a:custGeom>
            <a:avLst/>
            <a:gdLst>
              <a:gd name="T0" fmla="*/ 775 w 860"/>
              <a:gd name="T1" fmla="*/ 560 h 656"/>
              <a:gd name="T2" fmla="*/ 826 w 860"/>
              <a:gd name="T3" fmla="*/ 464 h 656"/>
              <a:gd name="T4" fmla="*/ 860 w 860"/>
              <a:gd name="T5" fmla="*/ 456 h 656"/>
              <a:gd name="T6" fmla="*/ 851 w 860"/>
              <a:gd name="T7" fmla="*/ 416 h 656"/>
              <a:gd name="T8" fmla="*/ 817 w 860"/>
              <a:gd name="T9" fmla="*/ 352 h 656"/>
              <a:gd name="T10" fmla="*/ 792 w 860"/>
              <a:gd name="T11" fmla="*/ 320 h 656"/>
              <a:gd name="T12" fmla="*/ 784 w 860"/>
              <a:gd name="T13" fmla="*/ 264 h 656"/>
              <a:gd name="T14" fmla="*/ 750 w 860"/>
              <a:gd name="T15" fmla="*/ 256 h 656"/>
              <a:gd name="T16" fmla="*/ 750 w 860"/>
              <a:gd name="T17" fmla="*/ 232 h 656"/>
              <a:gd name="T18" fmla="*/ 792 w 860"/>
              <a:gd name="T19" fmla="*/ 184 h 656"/>
              <a:gd name="T20" fmla="*/ 750 w 860"/>
              <a:gd name="T21" fmla="*/ 104 h 656"/>
              <a:gd name="T22" fmla="*/ 725 w 860"/>
              <a:gd name="T23" fmla="*/ 40 h 656"/>
              <a:gd name="T24" fmla="*/ 666 w 860"/>
              <a:gd name="T25" fmla="*/ 16 h 656"/>
              <a:gd name="T26" fmla="*/ 531 w 860"/>
              <a:gd name="T27" fmla="*/ 40 h 656"/>
              <a:gd name="T28" fmla="*/ 447 w 860"/>
              <a:gd name="T29" fmla="*/ 24 h 656"/>
              <a:gd name="T30" fmla="*/ 405 w 860"/>
              <a:gd name="T31" fmla="*/ 48 h 656"/>
              <a:gd name="T32" fmla="*/ 362 w 860"/>
              <a:gd name="T33" fmla="*/ 40 h 656"/>
              <a:gd name="T34" fmla="*/ 329 w 860"/>
              <a:gd name="T35" fmla="*/ 24 h 656"/>
              <a:gd name="T36" fmla="*/ 295 w 860"/>
              <a:gd name="T37" fmla="*/ 0 h 656"/>
              <a:gd name="T38" fmla="*/ 253 w 860"/>
              <a:gd name="T39" fmla="*/ 8 h 656"/>
              <a:gd name="T40" fmla="*/ 177 w 860"/>
              <a:gd name="T41" fmla="*/ 40 h 656"/>
              <a:gd name="T42" fmla="*/ 169 w 860"/>
              <a:gd name="T43" fmla="*/ 72 h 656"/>
              <a:gd name="T44" fmla="*/ 126 w 860"/>
              <a:gd name="T45" fmla="*/ 88 h 656"/>
              <a:gd name="T46" fmla="*/ 25 w 860"/>
              <a:gd name="T47" fmla="*/ 128 h 656"/>
              <a:gd name="T48" fmla="*/ 9 w 860"/>
              <a:gd name="T49" fmla="*/ 128 h 656"/>
              <a:gd name="T50" fmla="*/ 17 w 860"/>
              <a:gd name="T51" fmla="*/ 176 h 656"/>
              <a:gd name="T52" fmla="*/ 25 w 860"/>
              <a:gd name="T53" fmla="*/ 208 h 656"/>
              <a:gd name="T54" fmla="*/ 0 w 860"/>
              <a:gd name="T55" fmla="*/ 256 h 656"/>
              <a:gd name="T56" fmla="*/ 51 w 860"/>
              <a:gd name="T57" fmla="*/ 288 h 656"/>
              <a:gd name="T58" fmla="*/ 51 w 860"/>
              <a:gd name="T59" fmla="*/ 320 h 656"/>
              <a:gd name="T60" fmla="*/ 76 w 860"/>
              <a:gd name="T61" fmla="*/ 360 h 656"/>
              <a:gd name="T62" fmla="*/ 59 w 860"/>
              <a:gd name="T63" fmla="*/ 400 h 656"/>
              <a:gd name="T64" fmla="*/ 84 w 860"/>
              <a:gd name="T65" fmla="*/ 432 h 656"/>
              <a:gd name="T66" fmla="*/ 84 w 860"/>
              <a:gd name="T67" fmla="*/ 472 h 656"/>
              <a:gd name="T68" fmla="*/ 126 w 860"/>
              <a:gd name="T69" fmla="*/ 496 h 656"/>
              <a:gd name="T70" fmla="*/ 169 w 860"/>
              <a:gd name="T71" fmla="*/ 512 h 656"/>
              <a:gd name="T72" fmla="*/ 211 w 860"/>
              <a:gd name="T73" fmla="*/ 512 h 656"/>
              <a:gd name="T74" fmla="*/ 202 w 860"/>
              <a:gd name="T75" fmla="*/ 544 h 656"/>
              <a:gd name="T76" fmla="*/ 244 w 860"/>
              <a:gd name="T77" fmla="*/ 576 h 656"/>
              <a:gd name="T78" fmla="*/ 270 w 860"/>
              <a:gd name="T79" fmla="*/ 560 h 656"/>
              <a:gd name="T80" fmla="*/ 270 w 860"/>
              <a:gd name="T81" fmla="*/ 536 h 656"/>
              <a:gd name="T82" fmla="*/ 320 w 860"/>
              <a:gd name="T83" fmla="*/ 552 h 656"/>
              <a:gd name="T84" fmla="*/ 337 w 860"/>
              <a:gd name="T85" fmla="*/ 576 h 656"/>
              <a:gd name="T86" fmla="*/ 379 w 860"/>
              <a:gd name="T87" fmla="*/ 584 h 656"/>
              <a:gd name="T88" fmla="*/ 421 w 860"/>
              <a:gd name="T89" fmla="*/ 592 h 656"/>
              <a:gd name="T90" fmla="*/ 438 w 860"/>
              <a:gd name="T91" fmla="*/ 624 h 656"/>
              <a:gd name="T92" fmla="*/ 438 w 860"/>
              <a:gd name="T93" fmla="*/ 624 h 656"/>
              <a:gd name="T94" fmla="*/ 464 w 860"/>
              <a:gd name="T95" fmla="*/ 640 h 656"/>
              <a:gd name="T96" fmla="*/ 497 w 860"/>
              <a:gd name="T97" fmla="*/ 616 h 656"/>
              <a:gd name="T98" fmla="*/ 523 w 860"/>
              <a:gd name="T99" fmla="*/ 640 h 656"/>
              <a:gd name="T100" fmla="*/ 531 w 860"/>
              <a:gd name="T101" fmla="*/ 656 h 656"/>
              <a:gd name="T102" fmla="*/ 556 w 860"/>
              <a:gd name="T103" fmla="*/ 656 h 656"/>
              <a:gd name="T104" fmla="*/ 581 w 860"/>
              <a:gd name="T105" fmla="*/ 632 h 656"/>
              <a:gd name="T106" fmla="*/ 615 w 860"/>
              <a:gd name="T107" fmla="*/ 632 h 656"/>
              <a:gd name="T108" fmla="*/ 640 w 860"/>
              <a:gd name="T109" fmla="*/ 616 h 656"/>
              <a:gd name="T110" fmla="*/ 683 w 860"/>
              <a:gd name="T111" fmla="*/ 616 h 656"/>
              <a:gd name="T112" fmla="*/ 708 w 860"/>
              <a:gd name="T113" fmla="*/ 624 h 656"/>
              <a:gd name="T114" fmla="*/ 767 w 860"/>
              <a:gd name="T115" fmla="*/ 632 h 656"/>
              <a:gd name="T116" fmla="*/ 758 w 860"/>
              <a:gd name="T117" fmla="*/ 640 h 656"/>
              <a:gd name="T118" fmla="*/ 792 w 860"/>
              <a:gd name="T119" fmla="*/ 632 h 656"/>
              <a:gd name="T120" fmla="*/ 775 w 860"/>
              <a:gd name="T121" fmla="*/ 560 h 65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860" h="656">
                <a:moveTo>
                  <a:pt x="775" y="560"/>
                </a:moveTo>
                <a:lnTo>
                  <a:pt x="826" y="464"/>
                </a:lnTo>
                <a:lnTo>
                  <a:pt x="860" y="456"/>
                </a:lnTo>
                <a:lnTo>
                  <a:pt x="851" y="416"/>
                </a:lnTo>
                <a:lnTo>
                  <a:pt x="817" y="352"/>
                </a:lnTo>
                <a:lnTo>
                  <a:pt x="792" y="320"/>
                </a:lnTo>
                <a:lnTo>
                  <a:pt x="784" y="264"/>
                </a:lnTo>
                <a:lnTo>
                  <a:pt x="750" y="256"/>
                </a:lnTo>
                <a:lnTo>
                  <a:pt x="750" y="232"/>
                </a:lnTo>
                <a:lnTo>
                  <a:pt x="792" y="184"/>
                </a:lnTo>
                <a:lnTo>
                  <a:pt x="750" y="104"/>
                </a:lnTo>
                <a:lnTo>
                  <a:pt x="725" y="40"/>
                </a:lnTo>
                <a:lnTo>
                  <a:pt x="666" y="16"/>
                </a:lnTo>
                <a:lnTo>
                  <a:pt x="531" y="40"/>
                </a:lnTo>
                <a:lnTo>
                  <a:pt x="447" y="24"/>
                </a:lnTo>
                <a:lnTo>
                  <a:pt x="405" y="48"/>
                </a:lnTo>
                <a:lnTo>
                  <a:pt x="362" y="40"/>
                </a:lnTo>
                <a:lnTo>
                  <a:pt x="329" y="24"/>
                </a:lnTo>
                <a:lnTo>
                  <a:pt x="295" y="0"/>
                </a:lnTo>
                <a:lnTo>
                  <a:pt x="253" y="8"/>
                </a:lnTo>
                <a:lnTo>
                  <a:pt x="177" y="40"/>
                </a:lnTo>
                <a:lnTo>
                  <a:pt x="169" y="72"/>
                </a:lnTo>
                <a:lnTo>
                  <a:pt x="126" y="88"/>
                </a:lnTo>
                <a:lnTo>
                  <a:pt x="25" y="128"/>
                </a:lnTo>
                <a:lnTo>
                  <a:pt x="9" y="128"/>
                </a:lnTo>
                <a:lnTo>
                  <a:pt x="17" y="176"/>
                </a:lnTo>
                <a:lnTo>
                  <a:pt x="25" y="208"/>
                </a:lnTo>
                <a:lnTo>
                  <a:pt x="0" y="256"/>
                </a:lnTo>
                <a:lnTo>
                  <a:pt x="51" y="288"/>
                </a:lnTo>
                <a:lnTo>
                  <a:pt x="51" y="320"/>
                </a:lnTo>
                <a:lnTo>
                  <a:pt x="76" y="360"/>
                </a:lnTo>
                <a:lnTo>
                  <a:pt x="59" y="400"/>
                </a:lnTo>
                <a:lnTo>
                  <a:pt x="84" y="432"/>
                </a:lnTo>
                <a:lnTo>
                  <a:pt x="84" y="472"/>
                </a:lnTo>
                <a:lnTo>
                  <a:pt x="126" y="496"/>
                </a:lnTo>
                <a:lnTo>
                  <a:pt x="169" y="512"/>
                </a:lnTo>
                <a:lnTo>
                  <a:pt x="211" y="512"/>
                </a:lnTo>
                <a:lnTo>
                  <a:pt x="202" y="544"/>
                </a:lnTo>
                <a:lnTo>
                  <a:pt x="244" y="576"/>
                </a:lnTo>
                <a:lnTo>
                  <a:pt x="270" y="560"/>
                </a:lnTo>
                <a:lnTo>
                  <a:pt x="270" y="536"/>
                </a:lnTo>
                <a:lnTo>
                  <a:pt x="320" y="552"/>
                </a:lnTo>
                <a:lnTo>
                  <a:pt x="337" y="576"/>
                </a:lnTo>
                <a:lnTo>
                  <a:pt x="379" y="584"/>
                </a:lnTo>
                <a:lnTo>
                  <a:pt x="421" y="592"/>
                </a:lnTo>
                <a:lnTo>
                  <a:pt x="438" y="624"/>
                </a:lnTo>
                <a:lnTo>
                  <a:pt x="464" y="640"/>
                </a:lnTo>
                <a:lnTo>
                  <a:pt x="497" y="616"/>
                </a:lnTo>
                <a:lnTo>
                  <a:pt x="523" y="640"/>
                </a:lnTo>
                <a:lnTo>
                  <a:pt x="531" y="656"/>
                </a:lnTo>
                <a:lnTo>
                  <a:pt x="556" y="656"/>
                </a:lnTo>
                <a:lnTo>
                  <a:pt x="581" y="632"/>
                </a:lnTo>
                <a:lnTo>
                  <a:pt x="615" y="632"/>
                </a:lnTo>
                <a:lnTo>
                  <a:pt x="640" y="616"/>
                </a:lnTo>
                <a:lnTo>
                  <a:pt x="683" y="616"/>
                </a:lnTo>
                <a:lnTo>
                  <a:pt x="708" y="624"/>
                </a:lnTo>
                <a:lnTo>
                  <a:pt x="767" y="632"/>
                </a:lnTo>
                <a:lnTo>
                  <a:pt x="758" y="640"/>
                </a:lnTo>
                <a:lnTo>
                  <a:pt x="792" y="632"/>
                </a:lnTo>
                <a:lnTo>
                  <a:pt x="775" y="560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0" name="Freeform 87"/>
          <p:cNvSpPr>
            <a:spLocks/>
          </p:cNvSpPr>
          <p:nvPr/>
        </p:nvSpPr>
        <p:spPr bwMode="auto">
          <a:xfrm>
            <a:off x="7715250" y="3681413"/>
            <a:ext cx="241300" cy="136525"/>
          </a:xfrm>
          <a:custGeom>
            <a:avLst/>
            <a:gdLst>
              <a:gd name="T0" fmla="*/ 168 w 210"/>
              <a:gd name="T1" fmla="*/ 8 h 112"/>
              <a:gd name="T2" fmla="*/ 109 w 210"/>
              <a:gd name="T3" fmla="*/ 8 h 112"/>
              <a:gd name="T4" fmla="*/ 76 w 210"/>
              <a:gd name="T5" fmla="*/ 0 h 112"/>
              <a:gd name="T6" fmla="*/ 67 w 210"/>
              <a:gd name="T7" fmla="*/ 24 h 112"/>
              <a:gd name="T8" fmla="*/ 42 w 210"/>
              <a:gd name="T9" fmla="*/ 32 h 112"/>
              <a:gd name="T10" fmla="*/ 8 w 210"/>
              <a:gd name="T11" fmla="*/ 48 h 112"/>
              <a:gd name="T12" fmla="*/ 8 w 210"/>
              <a:gd name="T13" fmla="*/ 72 h 112"/>
              <a:gd name="T14" fmla="*/ 0 w 210"/>
              <a:gd name="T15" fmla="*/ 96 h 112"/>
              <a:gd name="T16" fmla="*/ 84 w 210"/>
              <a:gd name="T17" fmla="*/ 112 h 112"/>
              <a:gd name="T18" fmla="*/ 210 w 210"/>
              <a:gd name="T19" fmla="*/ 88 h 112"/>
              <a:gd name="T20" fmla="*/ 193 w 210"/>
              <a:gd name="T21" fmla="*/ 16 h 112"/>
              <a:gd name="T22" fmla="*/ 168 w 210"/>
              <a:gd name="T23" fmla="*/ 8 h 11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10" h="112">
                <a:moveTo>
                  <a:pt x="168" y="8"/>
                </a:moveTo>
                <a:lnTo>
                  <a:pt x="109" y="8"/>
                </a:lnTo>
                <a:lnTo>
                  <a:pt x="76" y="0"/>
                </a:lnTo>
                <a:lnTo>
                  <a:pt x="67" y="24"/>
                </a:lnTo>
                <a:lnTo>
                  <a:pt x="42" y="32"/>
                </a:lnTo>
                <a:lnTo>
                  <a:pt x="8" y="48"/>
                </a:lnTo>
                <a:lnTo>
                  <a:pt x="8" y="72"/>
                </a:lnTo>
                <a:lnTo>
                  <a:pt x="0" y="96"/>
                </a:lnTo>
                <a:lnTo>
                  <a:pt x="84" y="112"/>
                </a:lnTo>
                <a:lnTo>
                  <a:pt x="210" y="88"/>
                </a:lnTo>
                <a:lnTo>
                  <a:pt x="193" y="16"/>
                </a:lnTo>
                <a:lnTo>
                  <a:pt x="168" y="8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1" name="Freeform 88"/>
          <p:cNvSpPr>
            <a:spLocks/>
          </p:cNvSpPr>
          <p:nvPr/>
        </p:nvSpPr>
        <p:spPr bwMode="auto">
          <a:xfrm>
            <a:off x="7762875" y="3465513"/>
            <a:ext cx="522288" cy="392112"/>
          </a:xfrm>
          <a:custGeom>
            <a:avLst/>
            <a:gdLst>
              <a:gd name="T0" fmla="*/ 312 w 455"/>
              <a:gd name="T1" fmla="*/ 304 h 320"/>
              <a:gd name="T2" fmla="*/ 328 w 455"/>
              <a:gd name="T3" fmla="*/ 296 h 320"/>
              <a:gd name="T4" fmla="*/ 320 w 455"/>
              <a:gd name="T5" fmla="*/ 272 h 320"/>
              <a:gd name="T6" fmla="*/ 354 w 455"/>
              <a:gd name="T7" fmla="*/ 264 h 320"/>
              <a:gd name="T8" fmla="*/ 379 w 455"/>
              <a:gd name="T9" fmla="*/ 248 h 320"/>
              <a:gd name="T10" fmla="*/ 404 w 455"/>
              <a:gd name="T11" fmla="*/ 256 h 320"/>
              <a:gd name="T12" fmla="*/ 387 w 455"/>
              <a:gd name="T13" fmla="*/ 224 h 320"/>
              <a:gd name="T14" fmla="*/ 387 w 455"/>
              <a:gd name="T15" fmla="*/ 192 h 320"/>
              <a:gd name="T16" fmla="*/ 387 w 455"/>
              <a:gd name="T17" fmla="*/ 160 h 320"/>
              <a:gd name="T18" fmla="*/ 413 w 455"/>
              <a:gd name="T19" fmla="*/ 152 h 320"/>
              <a:gd name="T20" fmla="*/ 421 w 455"/>
              <a:gd name="T21" fmla="*/ 128 h 320"/>
              <a:gd name="T22" fmla="*/ 446 w 455"/>
              <a:gd name="T23" fmla="*/ 120 h 320"/>
              <a:gd name="T24" fmla="*/ 455 w 455"/>
              <a:gd name="T25" fmla="*/ 104 h 320"/>
              <a:gd name="T26" fmla="*/ 430 w 455"/>
              <a:gd name="T27" fmla="*/ 96 h 320"/>
              <a:gd name="T28" fmla="*/ 430 w 455"/>
              <a:gd name="T29" fmla="*/ 64 h 320"/>
              <a:gd name="T30" fmla="*/ 396 w 455"/>
              <a:gd name="T31" fmla="*/ 56 h 320"/>
              <a:gd name="T32" fmla="*/ 371 w 455"/>
              <a:gd name="T33" fmla="*/ 40 h 320"/>
              <a:gd name="T34" fmla="*/ 337 w 455"/>
              <a:gd name="T35" fmla="*/ 24 h 320"/>
              <a:gd name="T36" fmla="*/ 286 w 455"/>
              <a:gd name="T37" fmla="*/ 16 h 320"/>
              <a:gd name="T38" fmla="*/ 278 w 455"/>
              <a:gd name="T39" fmla="*/ 0 h 320"/>
              <a:gd name="T40" fmla="*/ 227 w 455"/>
              <a:gd name="T41" fmla="*/ 32 h 320"/>
              <a:gd name="T42" fmla="*/ 185 w 455"/>
              <a:gd name="T43" fmla="*/ 24 h 320"/>
              <a:gd name="T44" fmla="*/ 143 w 455"/>
              <a:gd name="T45" fmla="*/ 32 h 320"/>
              <a:gd name="T46" fmla="*/ 84 w 455"/>
              <a:gd name="T47" fmla="*/ 32 h 320"/>
              <a:gd name="T48" fmla="*/ 25 w 455"/>
              <a:gd name="T49" fmla="*/ 64 h 320"/>
              <a:gd name="T50" fmla="*/ 0 w 455"/>
              <a:gd name="T51" fmla="*/ 88 h 320"/>
              <a:gd name="T52" fmla="*/ 8 w 455"/>
              <a:gd name="T53" fmla="*/ 104 h 320"/>
              <a:gd name="T54" fmla="*/ 25 w 455"/>
              <a:gd name="T55" fmla="*/ 168 h 320"/>
              <a:gd name="T56" fmla="*/ 34 w 455"/>
              <a:gd name="T57" fmla="*/ 184 h 320"/>
              <a:gd name="T58" fmla="*/ 67 w 455"/>
              <a:gd name="T59" fmla="*/ 192 h 320"/>
              <a:gd name="T60" fmla="*/ 126 w 455"/>
              <a:gd name="T61" fmla="*/ 192 h 320"/>
              <a:gd name="T62" fmla="*/ 151 w 455"/>
              <a:gd name="T63" fmla="*/ 200 h 320"/>
              <a:gd name="T64" fmla="*/ 168 w 455"/>
              <a:gd name="T65" fmla="*/ 272 h 320"/>
              <a:gd name="T66" fmla="*/ 177 w 455"/>
              <a:gd name="T67" fmla="*/ 272 h 320"/>
              <a:gd name="T68" fmla="*/ 236 w 455"/>
              <a:gd name="T69" fmla="*/ 296 h 320"/>
              <a:gd name="T70" fmla="*/ 244 w 455"/>
              <a:gd name="T71" fmla="*/ 320 h 320"/>
              <a:gd name="T72" fmla="*/ 278 w 455"/>
              <a:gd name="T73" fmla="*/ 296 h 320"/>
              <a:gd name="T74" fmla="*/ 312 w 455"/>
              <a:gd name="T75" fmla="*/ 304 h 320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455" h="320">
                <a:moveTo>
                  <a:pt x="312" y="304"/>
                </a:moveTo>
                <a:lnTo>
                  <a:pt x="328" y="296"/>
                </a:lnTo>
                <a:lnTo>
                  <a:pt x="320" y="272"/>
                </a:lnTo>
                <a:lnTo>
                  <a:pt x="354" y="264"/>
                </a:lnTo>
                <a:lnTo>
                  <a:pt x="379" y="248"/>
                </a:lnTo>
                <a:lnTo>
                  <a:pt x="404" y="256"/>
                </a:lnTo>
                <a:lnTo>
                  <a:pt x="387" y="224"/>
                </a:lnTo>
                <a:lnTo>
                  <a:pt x="387" y="192"/>
                </a:lnTo>
                <a:lnTo>
                  <a:pt x="387" y="160"/>
                </a:lnTo>
                <a:lnTo>
                  <a:pt x="413" y="152"/>
                </a:lnTo>
                <a:lnTo>
                  <a:pt x="421" y="128"/>
                </a:lnTo>
                <a:lnTo>
                  <a:pt x="446" y="120"/>
                </a:lnTo>
                <a:lnTo>
                  <a:pt x="455" y="104"/>
                </a:lnTo>
                <a:lnTo>
                  <a:pt x="430" y="96"/>
                </a:lnTo>
                <a:lnTo>
                  <a:pt x="430" y="64"/>
                </a:lnTo>
                <a:lnTo>
                  <a:pt x="396" y="56"/>
                </a:lnTo>
                <a:lnTo>
                  <a:pt x="371" y="40"/>
                </a:lnTo>
                <a:lnTo>
                  <a:pt x="337" y="24"/>
                </a:lnTo>
                <a:lnTo>
                  <a:pt x="286" y="16"/>
                </a:lnTo>
                <a:lnTo>
                  <a:pt x="278" y="0"/>
                </a:lnTo>
                <a:lnTo>
                  <a:pt x="227" y="32"/>
                </a:lnTo>
                <a:lnTo>
                  <a:pt x="185" y="24"/>
                </a:lnTo>
                <a:lnTo>
                  <a:pt x="143" y="32"/>
                </a:lnTo>
                <a:lnTo>
                  <a:pt x="84" y="32"/>
                </a:lnTo>
                <a:lnTo>
                  <a:pt x="25" y="64"/>
                </a:lnTo>
                <a:lnTo>
                  <a:pt x="0" y="88"/>
                </a:lnTo>
                <a:lnTo>
                  <a:pt x="8" y="104"/>
                </a:lnTo>
                <a:lnTo>
                  <a:pt x="25" y="168"/>
                </a:lnTo>
                <a:lnTo>
                  <a:pt x="34" y="184"/>
                </a:lnTo>
                <a:lnTo>
                  <a:pt x="67" y="192"/>
                </a:lnTo>
                <a:lnTo>
                  <a:pt x="126" y="192"/>
                </a:lnTo>
                <a:lnTo>
                  <a:pt x="151" y="200"/>
                </a:lnTo>
                <a:lnTo>
                  <a:pt x="168" y="272"/>
                </a:lnTo>
                <a:lnTo>
                  <a:pt x="177" y="272"/>
                </a:lnTo>
                <a:lnTo>
                  <a:pt x="236" y="296"/>
                </a:lnTo>
                <a:lnTo>
                  <a:pt x="244" y="320"/>
                </a:lnTo>
                <a:lnTo>
                  <a:pt x="278" y="296"/>
                </a:lnTo>
                <a:lnTo>
                  <a:pt x="312" y="304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2" name="Freeform 89"/>
          <p:cNvSpPr>
            <a:spLocks/>
          </p:cNvSpPr>
          <p:nvPr/>
        </p:nvSpPr>
        <p:spPr bwMode="auto">
          <a:xfrm>
            <a:off x="8053388" y="3836988"/>
            <a:ext cx="1109662" cy="1136650"/>
          </a:xfrm>
          <a:custGeom>
            <a:avLst/>
            <a:gdLst>
              <a:gd name="T0" fmla="*/ 910 w 969"/>
              <a:gd name="T1" fmla="*/ 96 h 928"/>
              <a:gd name="T2" fmla="*/ 910 w 969"/>
              <a:gd name="T3" fmla="*/ 40 h 928"/>
              <a:gd name="T4" fmla="*/ 825 w 969"/>
              <a:gd name="T5" fmla="*/ 0 h 928"/>
              <a:gd name="T6" fmla="*/ 733 w 969"/>
              <a:gd name="T7" fmla="*/ 32 h 928"/>
              <a:gd name="T8" fmla="*/ 691 w 969"/>
              <a:gd name="T9" fmla="*/ 72 h 928"/>
              <a:gd name="T10" fmla="*/ 615 w 969"/>
              <a:gd name="T11" fmla="*/ 160 h 928"/>
              <a:gd name="T12" fmla="*/ 573 w 969"/>
              <a:gd name="T13" fmla="*/ 176 h 928"/>
              <a:gd name="T14" fmla="*/ 505 w 969"/>
              <a:gd name="T15" fmla="*/ 184 h 928"/>
              <a:gd name="T16" fmla="*/ 446 w 969"/>
              <a:gd name="T17" fmla="*/ 200 h 928"/>
              <a:gd name="T18" fmla="*/ 387 w 969"/>
              <a:gd name="T19" fmla="*/ 224 h 928"/>
              <a:gd name="T20" fmla="*/ 294 w 969"/>
              <a:gd name="T21" fmla="*/ 208 h 928"/>
              <a:gd name="T22" fmla="*/ 143 w 969"/>
              <a:gd name="T23" fmla="*/ 224 h 928"/>
              <a:gd name="T24" fmla="*/ 84 w 969"/>
              <a:gd name="T25" fmla="*/ 272 h 928"/>
              <a:gd name="T26" fmla="*/ 75 w 969"/>
              <a:gd name="T27" fmla="*/ 304 h 928"/>
              <a:gd name="T28" fmla="*/ 118 w 969"/>
              <a:gd name="T29" fmla="*/ 408 h 928"/>
              <a:gd name="T30" fmla="*/ 33 w 969"/>
              <a:gd name="T31" fmla="*/ 512 h 928"/>
              <a:gd name="T32" fmla="*/ 16 w 969"/>
              <a:gd name="T33" fmla="*/ 592 h 928"/>
              <a:gd name="T34" fmla="*/ 0 w 969"/>
              <a:gd name="T35" fmla="*/ 680 h 928"/>
              <a:gd name="T36" fmla="*/ 50 w 969"/>
              <a:gd name="T37" fmla="*/ 696 h 928"/>
              <a:gd name="T38" fmla="*/ 109 w 969"/>
              <a:gd name="T39" fmla="*/ 696 h 928"/>
              <a:gd name="T40" fmla="*/ 177 w 969"/>
              <a:gd name="T41" fmla="*/ 704 h 928"/>
              <a:gd name="T42" fmla="*/ 261 w 969"/>
              <a:gd name="T43" fmla="*/ 712 h 928"/>
              <a:gd name="T44" fmla="*/ 362 w 969"/>
              <a:gd name="T45" fmla="*/ 664 h 928"/>
              <a:gd name="T46" fmla="*/ 404 w 969"/>
              <a:gd name="T47" fmla="*/ 616 h 928"/>
              <a:gd name="T48" fmla="*/ 463 w 969"/>
              <a:gd name="T49" fmla="*/ 600 h 928"/>
              <a:gd name="T50" fmla="*/ 556 w 969"/>
              <a:gd name="T51" fmla="*/ 600 h 928"/>
              <a:gd name="T52" fmla="*/ 640 w 969"/>
              <a:gd name="T53" fmla="*/ 648 h 928"/>
              <a:gd name="T54" fmla="*/ 707 w 969"/>
              <a:gd name="T55" fmla="*/ 696 h 928"/>
              <a:gd name="T56" fmla="*/ 758 w 969"/>
              <a:gd name="T57" fmla="*/ 760 h 928"/>
              <a:gd name="T58" fmla="*/ 657 w 969"/>
              <a:gd name="T59" fmla="*/ 800 h 928"/>
              <a:gd name="T60" fmla="*/ 657 w 969"/>
              <a:gd name="T61" fmla="*/ 888 h 928"/>
              <a:gd name="T62" fmla="*/ 674 w 969"/>
              <a:gd name="T63" fmla="*/ 928 h 928"/>
              <a:gd name="T64" fmla="*/ 766 w 969"/>
              <a:gd name="T65" fmla="*/ 904 h 928"/>
              <a:gd name="T66" fmla="*/ 808 w 969"/>
              <a:gd name="T67" fmla="*/ 768 h 928"/>
              <a:gd name="T68" fmla="*/ 867 w 969"/>
              <a:gd name="T69" fmla="*/ 704 h 928"/>
              <a:gd name="T70" fmla="*/ 969 w 969"/>
              <a:gd name="T71" fmla="*/ 688 h 928"/>
              <a:gd name="T72" fmla="*/ 935 w 969"/>
              <a:gd name="T73" fmla="*/ 104 h 92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969" h="928">
                <a:moveTo>
                  <a:pt x="935" y="104"/>
                </a:moveTo>
                <a:lnTo>
                  <a:pt x="910" y="96"/>
                </a:lnTo>
                <a:lnTo>
                  <a:pt x="893" y="56"/>
                </a:lnTo>
                <a:lnTo>
                  <a:pt x="910" y="40"/>
                </a:lnTo>
                <a:lnTo>
                  <a:pt x="867" y="16"/>
                </a:lnTo>
                <a:lnTo>
                  <a:pt x="825" y="0"/>
                </a:lnTo>
                <a:lnTo>
                  <a:pt x="766" y="32"/>
                </a:lnTo>
                <a:lnTo>
                  <a:pt x="733" y="32"/>
                </a:lnTo>
                <a:lnTo>
                  <a:pt x="724" y="72"/>
                </a:lnTo>
                <a:lnTo>
                  <a:pt x="691" y="72"/>
                </a:lnTo>
                <a:lnTo>
                  <a:pt x="632" y="96"/>
                </a:lnTo>
                <a:lnTo>
                  <a:pt x="615" y="160"/>
                </a:lnTo>
                <a:lnTo>
                  <a:pt x="623" y="192"/>
                </a:lnTo>
                <a:lnTo>
                  <a:pt x="573" y="176"/>
                </a:lnTo>
                <a:lnTo>
                  <a:pt x="530" y="200"/>
                </a:lnTo>
                <a:lnTo>
                  <a:pt x="505" y="184"/>
                </a:lnTo>
                <a:lnTo>
                  <a:pt x="480" y="216"/>
                </a:lnTo>
                <a:lnTo>
                  <a:pt x="446" y="200"/>
                </a:lnTo>
                <a:lnTo>
                  <a:pt x="412" y="200"/>
                </a:lnTo>
                <a:lnTo>
                  <a:pt x="387" y="224"/>
                </a:lnTo>
                <a:lnTo>
                  <a:pt x="353" y="200"/>
                </a:lnTo>
                <a:lnTo>
                  <a:pt x="294" y="208"/>
                </a:lnTo>
                <a:lnTo>
                  <a:pt x="202" y="216"/>
                </a:lnTo>
                <a:lnTo>
                  <a:pt x="143" y="224"/>
                </a:lnTo>
                <a:lnTo>
                  <a:pt x="101" y="248"/>
                </a:lnTo>
                <a:lnTo>
                  <a:pt x="84" y="272"/>
                </a:lnTo>
                <a:lnTo>
                  <a:pt x="50" y="272"/>
                </a:lnTo>
                <a:lnTo>
                  <a:pt x="75" y="304"/>
                </a:lnTo>
                <a:lnTo>
                  <a:pt x="109" y="368"/>
                </a:lnTo>
                <a:lnTo>
                  <a:pt x="118" y="408"/>
                </a:lnTo>
                <a:lnTo>
                  <a:pt x="84" y="416"/>
                </a:lnTo>
                <a:lnTo>
                  <a:pt x="33" y="512"/>
                </a:lnTo>
                <a:lnTo>
                  <a:pt x="50" y="584"/>
                </a:lnTo>
                <a:lnTo>
                  <a:pt x="16" y="592"/>
                </a:lnTo>
                <a:lnTo>
                  <a:pt x="8" y="632"/>
                </a:lnTo>
                <a:lnTo>
                  <a:pt x="0" y="680"/>
                </a:lnTo>
                <a:lnTo>
                  <a:pt x="16" y="672"/>
                </a:lnTo>
                <a:lnTo>
                  <a:pt x="50" y="696"/>
                </a:lnTo>
                <a:lnTo>
                  <a:pt x="75" y="720"/>
                </a:lnTo>
                <a:lnTo>
                  <a:pt x="109" y="696"/>
                </a:lnTo>
                <a:lnTo>
                  <a:pt x="143" y="704"/>
                </a:lnTo>
                <a:lnTo>
                  <a:pt x="177" y="704"/>
                </a:lnTo>
                <a:lnTo>
                  <a:pt x="227" y="696"/>
                </a:lnTo>
                <a:lnTo>
                  <a:pt x="261" y="712"/>
                </a:lnTo>
                <a:lnTo>
                  <a:pt x="286" y="688"/>
                </a:lnTo>
                <a:lnTo>
                  <a:pt x="362" y="664"/>
                </a:lnTo>
                <a:lnTo>
                  <a:pt x="396" y="616"/>
                </a:lnTo>
                <a:lnTo>
                  <a:pt x="404" y="616"/>
                </a:lnTo>
                <a:lnTo>
                  <a:pt x="412" y="608"/>
                </a:lnTo>
                <a:lnTo>
                  <a:pt x="463" y="600"/>
                </a:lnTo>
                <a:lnTo>
                  <a:pt x="488" y="576"/>
                </a:lnTo>
                <a:lnTo>
                  <a:pt x="556" y="600"/>
                </a:lnTo>
                <a:lnTo>
                  <a:pt x="615" y="600"/>
                </a:lnTo>
                <a:lnTo>
                  <a:pt x="640" y="648"/>
                </a:lnTo>
                <a:lnTo>
                  <a:pt x="691" y="664"/>
                </a:lnTo>
                <a:lnTo>
                  <a:pt x="707" y="696"/>
                </a:lnTo>
                <a:lnTo>
                  <a:pt x="741" y="728"/>
                </a:lnTo>
                <a:lnTo>
                  <a:pt x="758" y="760"/>
                </a:lnTo>
                <a:lnTo>
                  <a:pt x="682" y="776"/>
                </a:lnTo>
                <a:lnTo>
                  <a:pt x="657" y="800"/>
                </a:lnTo>
                <a:lnTo>
                  <a:pt x="674" y="824"/>
                </a:lnTo>
                <a:lnTo>
                  <a:pt x="657" y="888"/>
                </a:lnTo>
                <a:lnTo>
                  <a:pt x="640" y="912"/>
                </a:lnTo>
                <a:lnTo>
                  <a:pt x="674" y="928"/>
                </a:lnTo>
                <a:lnTo>
                  <a:pt x="724" y="904"/>
                </a:lnTo>
                <a:lnTo>
                  <a:pt x="766" y="904"/>
                </a:lnTo>
                <a:lnTo>
                  <a:pt x="766" y="872"/>
                </a:lnTo>
                <a:lnTo>
                  <a:pt x="808" y="768"/>
                </a:lnTo>
                <a:lnTo>
                  <a:pt x="834" y="736"/>
                </a:lnTo>
                <a:lnTo>
                  <a:pt x="867" y="704"/>
                </a:lnTo>
                <a:lnTo>
                  <a:pt x="918" y="680"/>
                </a:lnTo>
                <a:lnTo>
                  <a:pt x="969" y="688"/>
                </a:lnTo>
                <a:lnTo>
                  <a:pt x="969" y="104"/>
                </a:lnTo>
                <a:lnTo>
                  <a:pt x="935" y="104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3" name="Freeform 90"/>
          <p:cNvSpPr>
            <a:spLocks/>
          </p:cNvSpPr>
          <p:nvPr/>
        </p:nvSpPr>
        <p:spPr bwMode="auto">
          <a:xfrm>
            <a:off x="7762875" y="3455988"/>
            <a:ext cx="522288" cy="390525"/>
          </a:xfrm>
          <a:custGeom>
            <a:avLst/>
            <a:gdLst>
              <a:gd name="T0" fmla="*/ 312 w 455"/>
              <a:gd name="T1" fmla="*/ 304 h 320"/>
              <a:gd name="T2" fmla="*/ 328 w 455"/>
              <a:gd name="T3" fmla="*/ 296 h 320"/>
              <a:gd name="T4" fmla="*/ 320 w 455"/>
              <a:gd name="T5" fmla="*/ 272 h 320"/>
              <a:gd name="T6" fmla="*/ 354 w 455"/>
              <a:gd name="T7" fmla="*/ 264 h 320"/>
              <a:gd name="T8" fmla="*/ 379 w 455"/>
              <a:gd name="T9" fmla="*/ 248 h 320"/>
              <a:gd name="T10" fmla="*/ 404 w 455"/>
              <a:gd name="T11" fmla="*/ 256 h 320"/>
              <a:gd name="T12" fmla="*/ 387 w 455"/>
              <a:gd name="T13" fmla="*/ 224 h 320"/>
              <a:gd name="T14" fmla="*/ 387 w 455"/>
              <a:gd name="T15" fmla="*/ 192 h 320"/>
              <a:gd name="T16" fmla="*/ 387 w 455"/>
              <a:gd name="T17" fmla="*/ 160 h 320"/>
              <a:gd name="T18" fmla="*/ 413 w 455"/>
              <a:gd name="T19" fmla="*/ 152 h 320"/>
              <a:gd name="T20" fmla="*/ 421 w 455"/>
              <a:gd name="T21" fmla="*/ 128 h 320"/>
              <a:gd name="T22" fmla="*/ 446 w 455"/>
              <a:gd name="T23" fmla="*/ 120 h 320"/>
              <a:gd name="T24" fmla="*/ 455 w 455"/>
              <a:gd name="T25" fmla="*/ 104 h 320"/>
              <a:gd name="T26" fmla="*/ 430 w 455"/>
              <a:gd name="T27" fmla="*/ 96 h 320"/>
              <a:gd name="T28" fmla="*/ 430 w 455"/>
              <a:gd name="T29" fmla="*/ 64 h 320"/>
              <a:gd name="T30" fmla="*/ 396 w 455"/>
              <a:gd name="T31" fmla="*/ 56 h 320"/>
              <a:gd name="T32" fmla="*/ 371 w 455"/>
              <a:gd name="T33" fmla="*/ 40 h 320"/>
              <a:gd name="T34" fmla="*/ 337 w 455"/>
              <a:gd name="T35" fmla="*/ 24 h 320"/>
              <a:gd name="T36" fmla="*/ 286 w 455"/>
              <a:gd name="T37" fmla="*/ 16 h 320"/>
              <a:gd name="T38" fmla="*/ 278 w 455"/>
              <a:gd name="T39" fmla="*/ 0 h 320"/>
              <a:gd name="T40" fmla="*/ 227 w 455"/>
              <a:gd name="T41" fmla="*/ 32 h 320"/>
              <a:gd name="T42" fmla="*/ 185 w 455"/>
              <a:gd name="T43" fmla="*/ 24 h 320"/>
              <a:gd name="T44" fmla="*/ 143 w 455"/>
              <a:gd name="T45" fmla="*/ 32 h 320"/>
              <a:gd name="T46" fmla="*/ 84 w 455"/>
              <a:gd name="T47" fmla="*/ 32 h 320"/>
              <a:gd name="T48" fmla="*/ 25 w 455"/>
              <a:gd name="T49" fmla="*/ 64 h 320"/>
              <a:gd name="T50" fmla="*/ 0 w 455"/>
              <a:gd name="T51" fmla="*/ 88 h 320"/>
              <a:gd name="T52" fmla="*/ 8 w 455"/>
              <a:gd name="T53" fmla="*/ 104 h 320"/>
              <a:gd name="T54" fmla="*/ 25 w 455"/>
              <a:gd name="T55" fmla="*/ 168 h 320"/>
              <a:gd name="T56" fmla="*/ 34 w 455"/>
              <a:gd name="T57" fmla="*/ 184 h 320"/>
              <a:gd name="T58" fmla="*/ 67 w 455"/>
              <a:gd name="T59" fmla="*/ 192 h 320"/>
              <a:gd name="T60" fmla="*/ 126 w 455"/>
              <a:gd name="T61" fmla="*/ 192 h 320"/>
              <a:gd name="T62" fmla="*/ 151 w 455"/>
              <a:gd name="T63" fmla="*/ 200 h 320"/>
              <a:gd name="T64" fmla="*/ 168 w 455"/>
              <a:gd name="T65" fmla="*/ 272 h 320"/>
              <a:gd name="T66" fmla="*/ 177 w 455"/>
              <a:gd name="T67" fmla="*/ 272 h 320"/>
              <a:gd name="T68" fmla="*/ 236 w 455"/>
              <a:gd name="T69" fmla="*/ 296 h 320"/>
              <a:gd name="T70" fmla="*/ 244 w 455"/>
              <a:gd name="T71" fmla="*/ 320 h 320"/>
              <a:gd name="T72" fmla="*/ 278 w 455"/>
              <a:gd name="T73" fmla="*/ 296 h 320"/>
              <a:gd name="T74" fmla="*/ 312 w 455"/>
              <a:gd name="T75" fmla="*/ 304 h 320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455" h="320">
                <a:moveTo>
                  <a:pt x="312" y="304"/>
                </a:moveTo>
                <a:lnTo>
                  <a:pt x="328" y="296"/>
                </a:lnTo>
                <a:lnTo>
                  <a:pt x="320" y="272"/>
                </a:lnTo>
                <a:lnTo>
                  <a:pt x="354" y="264"/>
                </a:lnTo>
                <a:lnTo>
                  <a:pt x="379" y="248"/>
                </a:lnTo>
                <a:lnTo>
                  <a:pt x="404" y="256"/>
                </a:lnTo>
                <a:lnTo>
                  <a:pt x="387" y="224"/>
                </a:lnTo>
                <a:lnTo>
                  <a:pt x="387" y="192"/>
                </a:lnTo>
                <a:lnTo>
                  <a:pt x="387" y="160"/>
                </a:lnTo>
                <a:lnTo>
                  <a:pt x="413" y="152"/>
                </a:lnTo>
                <a:lnTo>
                  <a:pt x="421" y="128"/>
                </a:lnTo>
                <a:lnTo>
                  <a:pt x="446" y="120"/>
                </a:lnTo>
                <a:lnTo>
                  <a:pt x="455" y="104"/>
                </a:lnTo>
                <a:lnTo>
                  <a:pt x="430" y="96"/>
                </a:lnTo>
                <a:lnTo>
                  <a:pt x="430" y="64"/>
                </a:lnTo>
                <a:lnTo>
                  <a:pt x="396" y="56"/>
                </a:lnTo>
                <a:lnTo>
                  <a:pt x="371" y="40"/>
                </a:lnTo>
                <a:lnTo>
                  <a:pt x="337" y="24"/>
                </a:lnTo>
                <a:lnTo>
                  <a:pt x="286" y="16"/>
                </a:lnTo>
                <a:lnTo>
                  <a:pt x="278" y="0"/>
                </a:lnTo>
                <a:lnTo>
                  <a:pt x="227" y="32"/>
                </a:lnTo>
                <a:lnTo>
                  <a:pt x="185" y="24"/>
                </a:lnTo>
                <a:lnTo>
                  <a:pt x="143" y="32"/>
                </a:lnTo>
                <a:lnTo>
                  <a:pt x="84" y="32"/>
                </a:lnTo>
                <a:lnTo>
                  <a:pt x="25" y="64"/>
                </a:lnTo>
                <a:lnTo>
                  <a:pt x="0" y="88"/>
                </a:lnTo>
                <a:lnTo>
                  <a:pt x="8" y="104"/>
                </a:lnTo>
                <a:lnTo>
                  <a:pt x="25" y="168"/>
                </a:lnTo>
                <a:lnTo>
                  <a:pt x="34" y="184"/>
                </a:lnTo>
                <a:lnTo>
                  <a:pt x="67" y="192"/>
                </a:lnTo>
                <a:lnTo>
                  <a:pt x="126" y="192"/>
                </a:lnTo>
                <a:lnTo>
                  <a:pt x="151" y="200"/>
                </a:lnTo>
                <a:lnTo>
                  <a:pt x="168" y="272"/>
                </a:lnTo>
                <a:lnTo>
                  <a:pt x="177" y="272"/>
                </a:lnTo>
                <a:lnTo>
                  <a:pt x="236" y="296"/>
                </a:lnTo>
                <a:lnTo>
                  <a:pt x="244" y="320"/>
                </a:lnTo>
                <a:lnTo>
                  <a:pt x="278" y="296"/>
                </a:lnTo>
                <a:lnTo>
                  <a:pt x="312" y="304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4" name="Freeform 91"/>
          <p:cNvSpPr>
            <a:spLocks/>
          </p:cNvSpPr>
          <p:nvPr/>
        </p:nvSpPr>
        <p:spPr bwMode="auto">
          <a:xfrm>
            <a:off x="8053388" y="3827463"/>
            <a:ext cx="1109662" cy="1136650"/>
          </a:xfrm>
          <a:custGeom>
            <a:avLst/>
            <a:gdLst>
              <a:gd name="T0" fmla="*/ 910 w 969"/>
              <a:gd name="T1" fmla="*/ 96 h 928"/>
              <a:gd name="T2" fmla="*/ 910 w 969"/>
              <a:gd name="T3" fmla="*/ 40 h 928"/>
              <a:gd name="T4" fmla="*/ 825 w 969"/>
              <a:gd name="T5" fmla="*/ 0 h 928"/>
              <a:gd name="T6" fmla="*/ 733 w 969"/>
              <a:gd name="T7" fmla="*/ 32 h 928"/>
              <a:gd name="T8" fmla="*/ 691 w 969"/>
              <a:gd name="T9" fmla="*/ 72 h 928"/>
              <a:gd name="T10" fmla="*/ 615 w 969"/>
              <a:gd name="T11" fmla="*/ 160 h 928"/>
              <a:gd name="T12" fmla="*/ 573 w 969"/>
              <a:gd name="T13" fmla="*/ 176 h 928"/>
              <a:gd name="T14" fmla="*/ 505 w 969"/>
              <a:gd name="T15" fmla="*/ 184 h 928"/>
              <a:gd name="T16" fmla="*/ 446 w 969"/>
              <a:gd name="T17" fmla="*/ 200 h 928"/>
              <a:gd name="T18" fmla="*/ 387 w 969"/>
              <a:gd name="T19" fmla="*/ 224 h 928"/>
              <a:gd name="T20" fmla="*/ 294 w 969"/>
              <a:gd name="T21" fmla="*/ 208 h 928"/>
              <a:gd name="T22" fmla="*/ 143 w 969"/>
              <a:gd name="T23" fmla="*/ 224 h 928"/>
              <a:gd name="T24" fmla="*/ 84 w 969"/>
              <a:gd name="T25" fmla="*/ 272 h 928"/>
              <a:gd name="T26" fmla="*/ 75 w 969"/>
              <a:gd name="T27" fmla="*/ 304 h 928"/>
              <a:gd name="T28" fmla="*/ 118 w 969"/>
              <a:gd name="T29" fmla="*/ 408 h 928"/>
              <a:gd name="T30" fmla="*/ 33 w 969"/>
              <a:gd name="T31" fmla="*/ 512 h 928"/>
              <a:gd name="T32" fmla="*/ 16 w 969"/>
              <a:gd name="T33" fmla="*/ 592 h 928"/>
              <a:gd name="T34" fmla="*/ 0 w 969"/>
              <a:gd name="T35" fmla="*/ 680 h 928"/>
              <a:gd name="T36" fmla="*/ 50 w 969"/>
              <a:gd name="T37" fmla="*/ 696 h 928"/>
              <a:gd name="T38" fmla="*/ 109 w 969"/>
              <a:gd name="T39" fmla="*/ 696 h 928"/>
              <a:gd name="T40" fmla="*/ 177 w 969"/>
              <a:gd name="T41" fmla="*/ 704 h 928"/>
              <a:gd name="T42" fmla="*/ 261 w 969"/>
              <a:gd name="T43" fmla="*/ 712 h 928"/>
              <a:gd name="T44" fmla="*/ 362 w 969"/>
              <a:gd name="T45" fmla="*/ 664 h 928"/>
              <a:gd name="T46" fmla="*/ 404 w 969"/>
              <a:gd name="T47" fmla="*/ 616 h 928"/>
              <a:gd name="T48" fmla="*/ 463 w 969"/>
              <a:gd name="T49" fmla="*/ 600 h 928"/>
              <a:gd name="T50" fmla="*/ 556 w 969"/>
              <a:gd name="T51" fmla="*/ 600 h 928"/>
              <a:gd name="T52" fmla="*/ 640 w 969"/>
              <a:gd name="T53" fmla="*/ 648 h 928"/>
              <a:gd name="T54" fmla="*/ 707 w 969"/>
              <a:gd name="T55" fmla="*/ 696 h 928"/>
              <a:gd name="T56" fmla="*/ 758 w 969"/>
              <a:gd name="T57" fmla="*/ 760 h 928"/>
              <a:gd name="T58" fmla="*/ 657 w 969"/>
              <a:gd name="T59" fmla="*/ 800 h 928"/>
              <a:gd name="T60" fmla="*/ 657 w 969"/>
              <a:gd name="T61" fmla="*/ 888 h 928"/>
              <a:gd name="T62" fmla="*/ 674 w 969"/>
              <a:gd name="T63" fmla="*/ 928 h 928"/>
              <a:gd name="T64" fmla="*/ 766 w 969"/>
              <a:gd name="T65" fmla="*/ 904 h 928"/>
              <a:gd name="T66" fmla="*/ 808 w 969"/>
              <a:gd name="T67" fmla="*/ 768 h 928"/>
              <a:gd name="T68" fmla="*/ 867 w 969"/>
              <a:gd name="T69" fmla="*/ 704 h 928"/>
              <a:gd name="T70" fmla="*/ 969 w 969"/>
              <a:gd name="T71" fmla="*/ 688 h 928"/>
              <a:gd name="T72" fmla="*/ 935 w 969"/>
              <a:gd name="T73" fmla="*/ 104 h 92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969" h="928">
                <a:moveTo>
                  <a:pt x="935" y="104"/>
                </a:moveTo>
                <a:lnTo>
                  <a:pt x="910" y="96"/>
                </a:lnTo>
                <a:lnTo>
                  <a:pt x="893" y="56"/>
                </a:lnTo>
                <a:lnTo>
                  <a:pt x="910" y="40"/>
                </a:lnTo>
                <a:lnTo>
                  <a:pt x="867" y="16"/>
                </a:lnTo>
                <a:lnTo>
                  <a:pt x="825" y="0"/>
                </a:lnTo>
                <a:lnTo>
                  <a:pt x="766" y="32"/>
                </a:lnTo>
                <a:lnTo>
                  <a:pt x="733" y="32"/>
                </a:lnTo>
                <a:lnTo>
                  <a:pt x="724" y="72"/>
                </a:lnTo>
                <a:lnTo>
                  <a:pt x="691" y="72"/>
                </a:lnTo>
                <a:lnTo>
                  <a:pt x="632" y="96"/>
                </a:lnTo>
                <a:lnTo>
                  <a:pt x="615" y="160"/>
                </a:lnTo>
                <a:lnTo>
                  <a:pt x="623" y="192"/>
                </a:lnTo>
                <a:lnTo>
                  <a:pt x="573" y="176"/>
                </a:lnTo>
                <a:lnTo>
                  <a:pt x="530" y="200"/>
                </a:lnTo>
                <a:lnTo>
                  <a:pt x="505" y="184"/>
                </a:lnTo>
                <a:lnTo>
                  <a:pt x="480" y="216"/>
                </a:lnTo>
                <a:lnTo>
                  <a:pt x="446" y="200"/>
                </a:lnTo>
                <a:lnTo>
                  <a:pt x="412" y="200"/>
                </a:lnTo>
                <a:lnTo>
                  <a:pt x="387" y="224"/>
                </a:lnTo>
                <a:lnTo>
                  <a:pt x="353" y="200"/>
                </a:lnTo>
                <a:lnTo>
                  <a:pt x="294" y="208"/>
                </a:lnTo>
                <a:lnTo>
                  <a:pt x="202" y="216"/>
                </a:lnTo>
                <a:lnTo>
                  <a:pt x="143" y="224"/>
                </a:lnTo>
                <a:lnTo>
                  <a:pt x="101" y="248"/>
                </a:lnTo>
                <a:lnTo>
                  <a:pt x="84" y="272"/>
                </a:lnTo>
                <a:lnTo>
                  <a:pt x="50" y="272"/>
                </a:lnTo>
                <a:lnTo>
                  <a:pt x="75" y="304"/>
                </a:lnTo>
                <a:lnTo>
                  <a:pt x="109" y="368"/>
                </a:lnTo>
                <a:lnTo>
                  <a:pt x="118" y="408"/>
                </a:lnTo>
                <a:lnTo>
                  <a:pt x="84" y="416"/>
                </a:lnTo>
                <a:lnTo>
                  <a:pt x="33" y="512"/>
                </a:lnTo>
                <a:lnTo>
                  <a:pt x="50" y="584"/>
                </a:lnTo>
                <a:lnTo>
                  <a:pt x="16" y="592"/>
                </a:lnTo>
                <a:lnTo>
                  <a:pt x="8" y="632"/>
                </a:lnTo>
                <a:lnTo>
                  <a:pt x="0" y="680"/>
                </a:lnTo>
                <a:lnTo>
                  <a:pt x="16" y="672"/>
                </a:lnTo>
                <a:lnTo>
                  <a:pt x="50" y="696"/>
                </a:lnTo>
                <a:lnTo>
                  <a:pt x="75" y="720"/>
                </a:lnTo>
                <a:lnTo>
                  <a:pt x="109" y="696"/>
                </a:lnTo>
                <a:lnTo>
                  <a:pt x="143" y="704"/>
                </a:lnTo>
                <a:lnTo>
                  <a:pt x="177" y="704"/>
                </a:lnTo>
                <a:lnTo>
                  <a:pt x="227" y="696"/>
                </a:lnTo>
                <a:lnTo>
                  <a:pt x="261" y="712"/>
                </a:lnTo>
                <a:lnTo>
                  <a:pt x="286" y="688"/>
                </a:lnTo>
                <a:lnTo>
                  <a:pt x="362" y="664"/>
                </a:lnTo>
                <a:lnTo>
                  <a:pt x="396" y="616"/>
                </a:lnTo>
                <a:lnTo>
                  <a:pt x="404" y="616"/>
                </a:lnTo>
                <a:lnTo>
                  <a:pt x="412" y="608"/>
                </a:lnTo>
                <a:lnTo>
                  <a:pt x="463" y="600"/>
                </a:lnTo>
                <a:lnTo>
                  <a:pt x="488" y="576"/>
                </a:lnTo>
                <a:lnTo>
                  <a:pt x="556" y="600"/>
                </a:lnTo>
                <a:lnTo>
                  <a:pt x="615" y="600"/>
                </a:lnTo>
                <a:lnTo>
                  <a:pt x="640" y="648"/>
                </a:lnTo>
                <a:lnTo>
                  <a:pt x="691" y="664"/>
                </a:lnTo>
                <a:lnTo>
                  <a:pt x="707" y="696"/>
                </a:lnTo>
                <a:lnTo>
                  <a:pt x="741" y="728"/>
                </a:lnTo>
                <a:lnTo>
                  <a:pt x="758" y="760"/>
                </a:lnTo>
                <a:lnTo>
                  <a:pt x="682" y="776"/>
                </a:lnTo>
                <a:lnTo>
                  <a:pt x="657" y="800"/>
                </a:lnTo>
                <a:lnTo>
                  <a:pt x="674" y="824"/>
                </a:lnTo>
                <a:lnTo>
                  <a:pt x="657" y="888"/>
                </a:lnTo>
                <a:lnTo>
                  <a:pt x="640" y="912"/>
                </a:lnTo>
                <a:lnTo>
                  <a:pt x="674" y="928"/>
                </a:lnTo>
                <a:lnTo>
                  <a:pt x="724" y="904"/>
                </a:lnTo>
                <a:lnTo>
                  <a:pt x="766" y="904"/>
                </a:lnTo>
                <a:lnTo>
                  <a:pt x="766" y="872"/>
                </a:lnTo>
                <a:lnTo>
                  <a:pt x="808" y="768"/>
                </a:lnTo>
                <a:lnTo>
                  <a:pt x="834" y="736"/>
                </a:lnTo>
                <a:lnTo>
                  <a:pt x="867" y="704"/>
                </a:lnTo>
                <a:lnTo>
                  <a:pt x="918" y="680"/>
                </a:lnTo>
                <a:lnTo>
                  <a:pt x="969" y="688"/>
                </a:lnTo>
                <a:lnTo>
                  <a:pt x="969" y="104"/>
                </a:lnTo>
                <a:lnTo>
                  <a:pt x="935" y="104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5" name="Freeform 92"/>
          <p:cNvSpPr>
            <a:spLocks/>
          </p:cNvSpPr>
          <p:nvPr/>
        </p:nvSpPr>
        <p:spPr bwMode="auto">
          <a:xfrm>
            <a:off x="8042275" y="3435350"/>
            <a:ext cx="831850" cy="735013"/>
          </a:xfrm>
          <a:custGeom>
            <a:avLst/>
            <a:gdLst>
              <a:gd name="T0" fmla="*/ 657 w 725"/>
              <a:gd name="T1" fmla="*/ 320 h 600"/>
              <a:gd name="T2" fmla="*/ 641 w 725"/>
              <a:gd name="T3" fmla="*/ 280 h 600"/>
              <a:gd name="T4" fmla="*/ 708 w 725"/>
              <a:gd name="T5" fmla="*/ 256 h 600"/>
              <a:gd name="T6" fmla="*/ 700 w 725"/>
              <a:gd name="T7" fmla="*/ 208 h 600"/>
              <a:gd name="T8" fmla="*/ 624 w 725"/>
              <a:gd name="T9" fmla="*/ 168 h 600"/>
              <a:gd name="T10" fmla="*/ 548 w 725"/>
              <a:gd name="T11" fmla="*/ 136 h 600"/>
              <a:gd name="T12" fmla="*/ 514 w 725"/>
              <a:gd name="T13" fmla="*/ 104 h 600"/>
              <a:gd name="T14" fmla="*/ 506 w 725"/>
              <a:gd name="T15" fmla="*/ 40 h 600"/>
              <a:gd name="T16" fmla="*/ 438 w 725"/>
              <a:gd name="T17" fmla="*/ 8 h 600"/>
              <a:gd name="T18" fmla="*/ 379 w 725"/>
              <a:gd name="T19" fmla="*/ 16 h 600"/>
              <a:gd name="T20" fmla="*/ 329 w 725"/>
              <a:gd name="T21" fmla="*/ 16 h 600"/>
              <a:gd name="T22" fmla="*/ 278 w 725"/>
              <a:gd name="T23" fmla="*/ 0 h 600"/>
              <a:gd name="T24" fmla="*/ 202 w 725"/>
              <a:gd name="T25" fmla="*/ 64 h 600"/>
              <a:gd name="T26" fmla="*/ 186 w 725"/>
              <a:gd name="T27" fmla="*/ 88 h 600"/>
              <a:gd name="T28" fmla="*/ 211 w 725"/>
              <a:gd name="T29" fmla="*/ 128 h 600"/>
              <a:gd name="T30" fmla="*/ 177 w 725"/>
              <a:gd name="T31" fmla="*/ 152 h 600"/>
              <a:gd name="T32" fmla="*/ 143 w 725"/>
              <a:gd name="T33" fmla="*/ 184 h 600"/>
              <a:gd name="T34" fmla="*/ 143 w 725"/>
              <a:gd name="T35" fmla="*/ 248 h 600"/>
              <a:gd name="T36" fmla="*/ 135 w 725"/>
              <a:gd name="T37" fmla="*/ 272 h 600"/>
              <a:gd name="T38" fmla="*/ 76 w 725"/>
              <a:gd name="T39" fmla="*/ 296 h 600"/>
              <a:gd name="T40" fmla="*/ 68 w 725"/>
              <a:gd name="T41" fmla="*/ 328 h 600"/>
              <a:gd name="T42" fmla="*/ 0 w 725"/>
              <a:gd name="T43" fmla="*/ 344 h 600"/>
              <a:gd name="T44" fmla="*/ 59 w 725"/>
              <a:gd name="T45" fmla="*/ 464 h 600"/>
              <a:gd name="T46" fmla="*/ 17 w 725"/>
              <a:gd name="T47" fmla="*/ 536 h 600"/>
              <a:gd name="T48" fmla="*/ 59 w 725"/>
              <a:gd name="T49" fmla="*/ 600 h 600"/>
              <a:gd name="T50" fmla="*/ 110 w 725"/>
              <a:gd name="T51" fmla="*/ 576 h 600"/>
              <a:gd name="T52" fmla="*/ 211 w 725"/>
              <a:gd name="T53" fmla="*/ 544 h 600"/>
              <a:gd name="T54" fmla="*/ 362 w 725"/>
              <a:gd name="T55" fmla="*/ 528 h 600"/>
              <a:gd name="T56" fmla="*/ 421 w 725"/>
              <a:gd name="T57" fmla="*/ 528 h 600"/>
              <a:gd name="T58" fmla="*/ 489 w 725"/>
              <a:gd name="T59" fmla="*/ 544 h 600"/>
              <a:gd name="T60" fmla="*/ 539 w 725"/>
              <a:gd name="T61" fmla="*/ 528 h 600"/>
              <a:gd name="T62" fmla="*/ 632 w 725"/>
              <a:gd name="T63" fmla="*/ 520 h 600"/>
              <a:gd name="T64" fmla="*/ 641 w 725"/>
              <a:gd name="T65" fmla="*/ 424 h 600"/>
              <a:gd name="T66" fmla="*/ 674 w 725"/>
              <a:gd name="T67" fmla="*/ 368 h 60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725" h="600">
                <a:moveTo>
                  <a:pt x="657" y="344"/>
                </a:moveTo>
                <a:lnTo>
                  <a:pt x="657" y="320"/>
                </a:lnTo>
                <a:lnTo>
                  <a:pt x="632" y="304"/>
                </a:lnTo>
                <a:lnTo>
                  <a:pt x="641" y="280"/>
                </a:lnTo>
                <a:lnTo>
                  <a:pt x="691" y="272"/>
                </a:lnTo>
                <a:lnTo>
                  <a:pt x="708" y="256"/>
                </a:lnTo>
                <a:lnTo>
                  <a:pt x="725" y="232"/>
                </a:lnTo>
                <a:lnTo>
                  <a:pt x="700" y="208"/>
                </a:lnTo>
                <a:lnTo>
                  <a:pt x="632" y="192"/>
                </a:lnTo>
                <a:lnTo>
                  <a:pt x="624" y="168"/>
                </a:lnTo>
                <a:lnTo>
                  <a:pt x="582" y="160"/>
                </a:lnTo>
                <a:lnTo>
                  <a:pt x="548" y="136"/>
                </a:lnTo>
                <a:lnTo>
                  <a:pt x="548" y="120"/>
                </a:lnTo>
                <a:lnTo>
                  <a:pt x="514" y="104"/>
                </a:lnTo>
                <a:lnTo>
                  <a:pt x="514" y="72"/>
                </a:lnTo>
                <a:lnTo>
                  <a:pt x="506" y="40"/>
                </a:lnTo>
                <a:lnTo>
                  <a:pt x="472" y="16"/>
                </a:lnTo>
                <a:lnTo>
                  <a:pt x="438" y="8"/>
                </a:lnTo>
                <a:lnTo>
                  <a:pt x="396" y="32"/>
                </a:lnTo>
                <a:lnTo>
                  <a:pt x="379" y="16"/>
                </a:lnTo>
                <a:lnTo>
                  <a:pt x="346" y="8"/>
                </a:lnTo>
                <a:lnTo>
                  <a:pt x="329" y="16"/>
                </a:lnTo>
                <a:lnTo>
                  <a:pt x="303" y="0"/>
                </a:lnTo>
                <a:lnTo>
                  <a:pt x="278" y="0"/>
                </a:lnTo>
                <a:lnTo>
                  <a:pt x="245" y="64"/>
                </a:lnTo>
                <a:lnTo>
                  <a:pt x="202" y="64"/>
                </a:lnTo>
                <a:lnTo>
                  <a:pt x="177" y="80"/>
                </a:lnTo>
                <a:lnTo>
                  <a:pt x="186" y="88"/>
                </a:lnTo>
                <a:lnTo>
                  <a:pt x="186" y="120"/>
                </a:lnTo>
                <a:lnTo>
                  <a:pt x="211" y="128"/>
                </a:lnTo>
                <a:lnTo>
                  <a:pt x="202" y="144"/>
                </a:lnTo>
                <a:lnTo>
                  <a:pt x="177" y="152"/>
                </a:lnTo>
                <a:lnTo>
                  <a:pt x="169" y="176"/>
                </a:lnTo>
                <a:lnTo>
                  <a:pt x="143" y="184"/>
                </a:lnTo>
                <a:lnTo>
                  <a:pt x="143" y="216"/>
                </a:lnTo>
                <a:lnTo>
                  <a:pt x="143" y="248"/>
                </a:lnTo>
                <a:lnTo>
                  <a:pt x="160" y="280"/>
                </a:lnTo>
                <a:lnTo>
                  <a:pt x="135" y="272"/>
                </a:lnTo>
                <a:lnTo>
                  <a:pt x="110" y="288"/>
                </a:lnTo>
                <a:lnTo>
                  <a:pt x="76" y="296"/>
                </a:lnTo>
                <a:lnTo>
                  <a:pt x="84" y="320"/>
                </a:lnTo>
                <a:lnTo>
                  <a:pt x="68" y="328"/>
                </a:lnTo>
                <a:lnTo>
                  <a:pt x="34" y="320"/>
                </a:lnTo>
                <a:lnTo>
                  <a:pt x="0" y="344"/>
                </a:lnTo>
                <a:lnTo>
                  <a:pt x="17" y="384"/>
                </a:lnTo>
                <a:lnTo>
                  <a:pt x="59" y="464"/>
                </a:lnTo>
                <a:lnTo>
                  <a:pt x="17" y="512"/>
                </a:lnTo>
                <a:lnTo>
                  <a:pt x="17" y="536"/>
                </a:lnTo>
                <a:lnTo>
                  <a:pt x="51" y="544"/>
                </a:lnTo>
                <a:lnTo>
                  <a:pt x="59" y="600"/>
                </a:lnTo>
                <a:lnTo>
                  <a:pt x="93" y="600"/>
                </a:lnTo>
                <a:lnTo>
                  <a:pt x="110" y="576"/>
                </a:lnTo>
                <a:lnTo>
                  <a:pt x="152" y="552"/>
                </a:lnTo>
                <a:lnTo>
                  <a:pt x="211" y="544"/>
                </a:lnTo>
                <a:lnTo>
                  <a:pt x="303" y="536"/>
                </a:lnTo>
                <a:lnTo>
                  <a:pt x="362" y="528"/>
                </a:lnTo>
                <a:lnTo>
                  <a:pt x="396" y="552"/>
                </a:lnTo>
                <a:lnTo>
                  <a:pt x="421" y="528"/>
                </a:lnTo>
                <a:lnTo>
                  <a:pt x="455" y="528"/>
                </a:lnTo>
                <a:lnTo>
                  <a:pt x="489" y="544"/>
                </a:lnTo>
                <a:lnTo>
                  <a:pt x="514" y="512"/>
                </a:lnTo>
                <a:lnTo>
                  <a:pt x="539" y="528"/>
                </a:lnTo>
                <a:lnTo>
                  <a:pt x="582" y="504"/>
                </a:lnTo>
                <a:lnTo>
                  <a:pt x="632" y="520"/>
                </a:lnTo>
                <a:lnTo>
                  <a:pt x="624" y="488"/>
                </a:lnTo>
                <a:lnTo>
                  <a:pt x="641" y="424"/>
                </a:lnTo>
                <a:lnTo>
                  <a:pt x="700" y="400"/>
                </a:lnTo>
                <a:lnTo>
                  <a:pt x="674" y="368"/>
                </a:lnTo>
                <a:lnTo>
                  <a:pt x="657" y="344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6" name="Freeform 93"/>
          <p:cNvSpPr>
            <a:spLocks/>
          </p:cNvSpPr>
          <p:nvPr/>
        </p:nvSpPr>
        <p:spPr bwMode="auto">
          <a:xfrm>
            <a:off x="7753350" y="3230563"/>
            <a:ext cx="608013" cy="342900"/>
          </a:xfrm>
          <a:custGeom>
            <a:avLst/>
            <a:gdLst>
              <a:gd name="T0" fmla="*/ 472 w 531"/>
              <a:gd name="T1" fmla="*/ 80 h 280"/>
              <a:gd name="T2" fmla="*/ 464 w 531"/>
              <a:gd name="T3" fmla="*/ 40 h 280"/>
              <a:gd name="T4" fmla="*/ 413 w 531"/>
              <a:gd name="T5" fmla="*/ 32 h 280"/>
              <a:gd name="T6" fmla="*/ 371 w 531"/>
              <a:gd name="T7" fmla="*/ 40 h 280"/>
              <a:gd name="T8" fmla="*/ 304 w 531"/>
              <a:gd name="T9" fmla="*/ 0 h 280"/>
              <a:gd name="T10" fmla="*/ 262 w 531"/>
              <a:gd name="T11" fmla="*/ 0 h 280"/>
              <a:gd name="T12" fmla="*/ 211 w 531"/>
              <a:gd name="T13" fmla="*/ 32 h 280"/>
              <a:gd name="T14" fmla="*/ 211 w 531"/>
              <a:gd name="T15" fmla="*/ 40 h 280"/>
              <a:gd name="T16" fmla="*/ 219 w 531"/>
              <a:gd name="T17" fmla="*/ 72 h 280"/>
              <a:gd name="T18" fmla="*/ 219 w 531"/>
              <a:gd name="T19" fmla="*/ 104 h 280"/>
              <a:gd name="T20" fmla="*/ 211 w 531"/>
              <a:gd name="T21" fmla="*/ 128 h 280"/>
              <a:gd name="T22" fmla="*/ 194 w 531"/>
              <a:gd name="T23" fmla="*/ 128 h 280"/>
              <a:gd name="T24" fmla="*/ 160 w 531"/>
              <a:gd name="T25" fmla="*/ 128 h 280"/>
              <a:gd name="T26" fmla="*/ 110 w 531"/>
              <a:gd name="T27" fmla="*/ 80 h 280"/>
              <a:gd name="T28" fmla="*/ 76 w 531"/>
              <a:gd name="T29" fmla="*/ 64 h 280"/>
              <a:gd name="T30" fmla="*/ 43 w 531"/>
              <a:gd name="T31" fmla="*/ 88 h 280"/>
              <a:gd name="T32" fmla="*/ 17 w 531"/>
              <a:gd name="T33" fmla="*/ 160 h 280"/>
              <a:gd name="T34" fmla="*/ 0 w 531"/>
              <a:gd name="T35" fmla="*/ 192 h 280"/>
              <a:gd name="T36" fmla="*/ 0 w 531"/>
              <a:gd name="T37" fmla="*/ 224 h 280"/>
              <a:gd name="T38" fmla="*/ 9 w 531"/>
              <a:gd name="T39" fmla="*/ 280 h 280"/>
              <a:gd name="T40" fmla="*/ 34 w 531"/>
              <a:gd name="T41" fmla="*/ 256 h 280"/>
              <a:gd name="T42" fmla="*/ 93 w 531"/>
              <a:gd name="T43" fmla="*/ 224 h 280"/>
              <a:gd name="T44" fmla="*/ 152 w 531"/>
              <a:gd name="T45" fmla="*/ 224 h 280"/>
              <a:gd name="T46" fmla="*/ 194 w 531"/>
              <a:gd name="T47" fmla="*/ 216 h 280"/>
              <a:gd name="T48" fmla="*/ 236 w 531"/>
              <a:gd name="T49" fmla="*/ 224 h 280"/>
              <a:gd name="T50" fmla="*/ 287 w 531"/>
              <a:gd name="T51" fmla="*/ 192 h 280"/>
              <a:gd name="T52" fmla="*/ 295 w 531"/>
              <a:gd name="T53" fmla="*/ 208 h 280"/>
              <a:gd name="T54" fmla="*/ 346 w 531"/>
              <a:gd name="T55" fmla="*/ 216 h 280"/>
              <a:gd name="T56" fmla="*/ 380 w 531"/>
              <a:gd name="T57" fmla="*/ 232 h 280"/>
              <a:gd name="T58" fmla="*/ 405 w 531"/>
              <a:gd name="T59" fmla="*/ 248 h 280"/>
              <a:gd name="T60" fmla="*/ 430 w 531"/>
              <a:gd name="T61" fmla="*/ 248 h 280"/>
              <a:gd name="T62" fmla="*/ 455 w 531"/>
              <a:gd name="T63" fmla="*/ 232 h 280"/>
              <a:gd name="T64" fmla="*/ 498 w 531"/>
              <a:gd name="T65" fmla="*/ 232 h 280"/>
              <a:gd name="T66" fmla="*/ 531 w 531"/>
              <a:gd name="T67" fmla="*/ 176 h 280"/>
              <a:gd name="T68" fmla="*/ 506 w 531"/>
              <a:gd name="T69" fmla="*/ 112 h 280"/>
              <a:gd name="T70" fmla="*/ 472 w 531"/>
              <a:gd name="T71" fmla="*/ 80 h 28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31" h="280">
                <a:moveTo>
                  <a:pt x="472" y="80"/>
                </a:moveTo>
                <a:lnTo>
                  <a:pt x="464" y="40"/>
                </a:lnTo>
                <a:lnTo>
                  <a:pt x="413" y="32"/>
                </a:lnTo>
                <a:lnTo>
                  <a:pt x="371" y="40"/>
                </a:lnTo>
                <a:lnTo>
                  <a:pt x="304" y="0"/>
                </a:lnTo>
                <a:lnTo>
                  <a:pt x="262" y="0"/>
                </a:lnTo>
                <a:lnTo>
                  <a:pt x="211" y="32"/>
                </a:lnTo>
                <a:lnTo>
                  <a:pt x="211" y="40"/>
                </a:lnTo>
                <a:lnTo>
                  <a:pt x="219" y="72"/>
                </a:lnTo>
                <a:lnTo>
                  <a:pt x="219" y="104"/>
                </a:lnTo>
                <a:lnTo>
                  <a:pt x="211" y="128"/>
                </a:lnTo>
                <a:lnTo>
                  <a:pt x="194" y="128"/>
                </a:lnTo>
                <a:lnTo>
                  <a:pt x="160" y="128"/>
                </a:lnTo>
                <a:lnTo>
                  <a:pt x="110" y="80"/>
                </a:lnTo>
                <a:lnTo>
                  <a:pt x="76" y="64"/>
                </a:lnTo>
                <a:lnTo>
                  <a:pt x="43" y="88"/>
                </a:lnTo>
                <a:lnTo>
                  <a:pt x="17" y="160"/>
                </a:lnTo>
                <a:lnTo>
                  <a:pt x="0" y="192"/>
                </a:lnTo>
                <a:lnTo>
                  <a:pt x="0" y="224"/>
                </a:lnTo>
                <a:lnTo>
                  <a:pt x="9" y="280"/>
                </a:lnTo>
                <a:lnTo>
                  <a:pt x="34" y="256"/>
                </a:lnTo>
                <a:lnTo>
                  <a:pt x="93" y="224"/>
                </a:lnTo>
                <a:lnTo>
                  <a:pt x="152" y="224"/>
                </a:lnTo>
                <a:lnTo>
                  <a:pt x="194" y="216"/>
                </a:lnTo>
                <a:lnTo>
                  <a:pt x="236" y="224"/>
                </a:lnTo>
                <a:lnTo>
                  <a:pt x="287" y="192"/>
                </a:lnTo>
                <a:lnTo>
                  <a:pt x="295" y="208"/>
                </a:lnTo>
                <a:lnTo>
                  <a:pt x="346" y="216"/>
                </a:lnTo>
                <a:lnTo>
                  <a:pt x="380" y="232"/>
                </a:lnTo>
                <a:lnTo>
                  <a:pt x="405" y="248"/>
                </a:lnTo>
                <a:lnTo>
                  <a:pt x="430" y="248"/>
                </a:lnTo>
                <a:lnTo>
                  <a:pt x="455" y="232"/>
                </a:lnTo>
                <a:lnTo>
                  <a:pt x="498" y="232"/>
                </a:lnTo>
                <a:lnTo>
                  <a:pt x="531" y="176"/>
                </a:lnTo>
                <a:lnTo>
                  <a:pt x="506" y="112"/>
                </a:lnTo>
                <a:lnTo>
                  <a:pt x="472" y="80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7" name="Freeform 94"/>
          <p:cNvSpPr>
            <a:spLocks/>
          </p:cNvSpPr>
          <p:nvPr/>
        </p:nvSpPr>
        <p:spPr bwMode="auto">
          <a:xfrm>
            <a:off x="8042275" y="3425825"/>
            <a:ext cx="831850" cy="735013"/>
          </a:xfrm>
          <a:custGeom>
            <a:avLst/>
            <a:gdLst>
              <a:gd name="T0" fmla="*/ 657 w 725"/>
              <a:gd name="T1" fmla="*/ 320 h 600"/>
              <a:gd name="T2" fmla="*/ 641 w 725"/>
              <a:gd name="T3" fmla="*/ 280 h 600"/>
              <a:gd name="T4" fmla="*/ 708 w 725"/>
              <a:gd name="T5" fmla="*/ 256 h 600"/>
              <a:gd name="T6" fmla="*/ 700 w 725"/>
              <a:gd name="T7" fmla="*/ 208 h 600"/>
              <a:gd name="T8" fmla="*/ 624 w 725"/>
              <a:gd name="T9" fmla="*/ 168 h 600"/>
              <a:gd name="T10" fmla="*/ 548 w 725"/>
              <a:gd name="T11" fmla="*/ 136 h 600"/>
              <a:gd name="T12" fmla="*/ 514 w 725"/>
              <a:gd name="T13" fmla="*/ 104 h 600"/>
              <a:gd name="T14" fmla="*/ 506 w 725"/>
              <a:gd name="T15" fmla="*/ 40 h 600"/>
              <a:gd name="T16" fmla="*/ 438 w 725"/>
              <a:gd name="T17" fmla="*/ 8 h 600"/>
              <a:gd name="T18" fmla="*/ 379 w 725"/>
              <a:gd name="T19" fmla="*/ 16 h 600"/>
              <a:gd name="T20" fmla="*/ 329 w 725"/>
              <a:gd name="T21" fmla="*/ 16 h 600"/>
              <a:gd name="T22" fmla="*/ 278 w 725"/>
              <a:gd name="T23" fmla="*/ 0 h 600"/>
              <a:gd name="T24" fmla="*/ 202 w 725"/>
              <a:gd name="T25" fmla="*/ 64 h 600"/>
              <a:gd name="T26" fmla="*/ 186 w 725"/>
              <a:gd name="T27" fmla="*/ 88 h 600"/>
              <a:gd name="T28" fmla="*/ 211 w 725"/>
              <a:gd name="T29" fmla="*/ 128 h 600"/>
              <a:gd name="T30" fmla="*/ 177 w 725"/>
              <a:gd name="T31" fmla="*/ 152 h 600"/>
              <a:gd name="T32" fmla="*/ 143 w 725"/>
              <a:gd name="T33" fmla="*/ 184 h 600"/>
              <a:gd name="T34" fmla="*/ 143 w 725"/>
              <a:gd name="T35" fmla="*/ 248 h 600"/>
              <a:gd name="T36" fmla="*/ 135 w 725"/>
              <a:gd name="T37" fmla="*/ 272 h 600"/>
              <a:gd name="T38" fmla="*/ 76 w 725"/>
              <a:gd name="T39" fmla="*/ 296 h 600"/>
              <a:gd name="T40" fmla="*/ 68 w 725"/>
              <a:gd name="T41" fmla="*/ 328 h 600"/>
              <a:gd name="T42" fmla="*/ 0 w 725"/>
              <a:gd name="T43" fmla="*/ 344 h 600"/>
              <a:gd name="T44" fmla="*/ 59 w 725"/>
              <a:gd name="T45" fmla="*/ 464 h 600"/>
              <a:gd name="T46" fmla="*/ 17 w 725"/>
              <a:gd name="T47" fmla="*/ 536 h 600"/>
              <a:gd name="T48" fmla="*/ 59 w 725"/>
              <a:gd name="T49" fmla="*/ 600 h 600"/>
              <a:gd name="T50" fmla="*/ 93 w 725"/>
              <a:gd name="T51" fmla="*/ 600 h 600"/>
              <a:gd name="T52" fmla="*/ 152 w 725"/>
              <a:gd name="T53" fmla="*/ 552 h 600"/>
              <a:gd name="T54" fmla="*/ 303 w 725"/>
              <a:gd name="T55" fmla="*/ 536 h 600"/>
              <a:gd name="T56" fmla="*/ 396 w 725"/>
              <a:gd name="T57" fmla="*/ 552 h 600"/>
              <a:gd name="T58" fmla="*/ 455 w 725"/>
              <a:gd name="T59" fmla="*/ 528 h 600"/>
              <a:gd name="T60" fmla="*/ 514 w 725"/>
              <a:gd name="T61" fmla="*/ 512 h 600"/>
              <a:gd name="T62" fmla="*/ 582 w 725"/>
              <a:gd name="T63" fmla="*/ 504 h 600"/>
              <a:gd name="T64" fmla="*/ 624 w 725"/>
              <a:gd name="T65" fmla="*/ 488 h 600"/>
              <a:gd name="T66" fmla="*/ 700 w 725"/>
              <a:gd name="T67" fmla="*/ 400 h 600"/>
              <a:gd name="T68" fmla="*/ 657 w 725"/>
              <a:gd name="T69" fmla="*/ 344 h 60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725" h="600">
                <a:moveTo>
                  <a:pt x="657" y="344"/>
                </a:moveTo>
                <a:lnTo>
                  <a:pt x="657" y="320"/>
                </a:lnTo>
                <a:lnTo>
                  <a:pt x="632" y="304"/>
                </a:lnTo>
                <a:lnTo>
                  <a:pt x="641" y="280"/>
                </a:lnTo>
                <a:lnTo>
                  <a:pt x="691" y="272"/>
                </a:lnTo>
                <a:lnTo>
                  <a:pt x="708" y="256"/>
                </a:lnTo>
                <a:lnTo>
                  <a:pt x="725" y="232"/>
                </a:lnTo>
                <a:lnTo>
                  <a:pt x="700" y="208"/>
                </a:lnTo>
                <a:lnTo>
                  <a:pt x="632" y="192"/>
                </a:lnTo>
                <a:lnTo>
                  <a:pt x="624" y="168"/>
                </a:lnTo>
                <a:lnTo>
                  <a:pt x="582" y="160"/>
                </a:lnTo>
                <a:lnTo>
                  <a:pt x="548" y="136"/>
                </a:lnTo>
                <a:lnTo>
                  <a:pt x="548" y="120"/>
                </a:lnTo>
                <a:lnTo>
                  <a:pt x="514" y="104"/>
                </a:lnTo>
                <a:lnTo>
                  <a:pt x="514" y="72"/>
                </a:lnTo>
                <a:lnTo>
                  <a:pt x="506" y="40"/>
                </a:lnTo>
                <a:lnTo>
                  <a:pt x="472" y="16"/>
                </a:lnTo>
                <a:lnTo>
                  <a:pt x="438" y="8"/>
                </a:lnTo>
                <a:lnTo>
                  <a:pt x="396" y="32"/>
                </a:lnTo>
                <a:lnTo>
                  <a:pt x="379" y="16"/>
                </a:lnTo>
                <a:lnTo>
                  <a:pt x="346" y="8"/>
                </a:lnTo>
                <a:lnTo>
                  <a:pt x="329" y="16"/>
                </a:lnTo>
                <a:lnTo>
                  <a:pt x="303" y="0"/>
                </a:lnTo>
                <a:lnTo>
                  <a:pt x="278" y="0"/>
                </a:lnTo>
                <a:lnTo>
                  <a:pt x="245" y="64"/>
                </a:lnTo>
                <a:lnTo>
                  <a:pt x="202" y="64"/>
                </a:lnTo>
                <a:lnTo>
                  <a:pt x="177" y="80"/>
                </a:lnTo>
                <a:lnTo>
                  <a:pt x="186" y="88"/>
                </a:lnTo>
                <a:lnTo>
                  <a:pt x="186" y="120"/>
                </a:lnTo>
                <a:lnTo>
                  <a:pt x="211" y="128"/>
                </a:lnTo>
                <a:lnTo>
                  <a:pt x="202" y="144"/>
                </a:lnTo>
                <a:lnTo>
                  <a:pt x="177" y="152"/>
                </a:lnTo>
                <a:lnTo>
                  <a:pt x="169" y="176"/>
                </a:lnTo>
                <a:lnTo>
                  <a:pt x="143" y="184"/>
                </a:lnTo>
                <a:lnTo>
                  <a:pt x="143" y="216"/>
                </a:lnTo>
                <a:lnTo>
                  <a:pt x="143" y="248"/>
                </a:lnTo>
                <a:lnTo>
                  <a:pt x="160" y="280"/>
                </a:lnTo>
                <a:lnTo>
                  <a:pt x="135" y="272"/>
                </a:lnTo>
                <a:lnTo>
                  <a:pt x="110" y="288"/>
                </a:lnTo>
                <a:lnTo>
                  <a:pt x="76" y="296"/>
                </a:lnTo>
                <a:lnTo>
                  <a:pt x="84" y="320"/>
                </a:lnTo>
                <a:lnTo>
                  <a:pt x="68" y="328"/>
                </a:lnTo>
                <a:lnTo>
                  <a:pt x="34" y="320"/>
                </a:lnTo>
                <a:lnTo>
                  <a:pt x="0" y="344"/>
                </a:lnTo>
                <a:lnTo>
                  <a:pt x="17" y="384"/>
                </a:lnTo>
                <a:lnTo>
                  <a:pt x="59" y="464"/>
                </a:lnTo>
                <a:lnTo>
                  <a:pt x="17" y="512"/>
                </a:lnTo>
                <a:lnTo>
                  <a:pt x="17" y="536"/>
                </a:lnTo>
                <a:lnTo>
                  <a:pt x="51" y="544"/>
                </a:lnTo>
                <a:lnTo>
                  <a:pt x="59" y="600"/>
                </a:lnTo>
                <a:lnTo>
                  <a:pt x="93" y="600"/>
                </a:lnTo>
                <a:lnTo>
                  <a:pt x="110" y="576"/>
                </a:lnTo>
                <a:lnTo>
                  <a:pt x="152" y="552"/>
                </a:lnTo>
                <a:lnTo>
                  <a:pt x="211" y="544"/>
                </a:lnTo>
                <a:lnTo>
                  <a:pt x="303" y="536"/>
                </a:lnTo>
                <a:lnTo>
                  <a:pt x="362" y="528"/>
                </a:lnTo>
                <a:lnTo>
                  <a:pt x="396" y="552"/>
                </a:lnTo>
                <a:lnTo>
                  <a:pt x="421" y="528"/>
                </a:lnTo>
                <a:lnTo>
                  <a:pt x="455" y="528"/>
                </a:lnTo>
                <a:lnTo>
                  <a:pt x="489" y="544"/>
                </a:lnTo>
                <a:lnTo>
                  <a:pt x="514" y="512"/>
                </a:lnTo>
                <a:lnTo>
                  <a:pt x="539" y="528"/>
                </a:lnTo>
                <a:lnTo>
                  <a:pt x="582" y="504"/>
                </a:lnTo>
                <a:lnTo>
                  <a:pt x="632" y="520"/>
                </a:lnTo>
                <a:lnTo>
                  <a:pt x="624" y="488"/>
                </a:lnTo>
                <a:lnTo>
                  <a:pt x="641" y="424"/>
                </a:lnTo>
                <a:lnTo>
                  <a:pt x="700" y="400"/>
                </a:lnTo>
                <a:lnTo>
                  <a:pt x="674" y="368"/>
                </a:lnTo>
                <a:lnTo>
                  <a:pt x="657" y="344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8" name="Freeform 95"/>
          <p:cNvSpPr>
            <a:spLocks/>
          </p:cNvSpPr>
          <p:nvPr/>
        </p:nvSpPr>
        <p:spPr bwMode="auto">
          <a:xfrm>
            <a:off x="7772400" y="3200400"/>
            <a:ext cx="608013" cy="342900"/>
          </a:xfrm>
          <a:custGeom>
            <a:avLst/>
            <a:gdLst>
              <a:gd name="T0" fmla="*/ 472 w 531"/>
              <a:gd name="T1" fmla="*/ 80 h 280"/>
              <a:gd name="T2" fmla="*/ 464 w 531"/>
              <a:gd name="T3" fmla="*/ 40 h 280"/>
              <a:gd name="T4" fmla="*/ 413 w 531"/>
              <a:gd name="T5" fmla="*/ 32 h 280"/>
              <a:gd name="T6" fmla="*/ 371 w 531"/>
              <a:gd name="T7" fmla="*/ 40 h 280"/>
              <a:gd name="T8" fmla="*/ 304 w 531"/>
              <a:gd name="T9" fmla="*/ 0 h 280"/>
              <a:gd name="T10" fmla="*/ 262 w 531"/>
              <a:gd name="T11" fmla="*/ 0 h 280"/>
              <a:gd name="T12" fmla="*/ 211 w 531"/>
              <a:gd name="T13" fmla="*/ 32 h 280"/>
              <a:gd name="T14" fmla="*/ 211 w 531"/>
              <a:gd name="T15" fmla="*/ 40 h 280"/>
              <a:gd name="T16" fmla="*/ 219 w 531"/>
              <a:gd name="T17" fmla="*/ 72 h 280"/>
              <a:gd name="T18" fmla="*/ 219 w 531"/>
              <a:gd name="T19" fmla="*/ 104 h 280"/>
              <a:gd name="T20" fmla="*/ 211 w 531"/>
              <a:gd name="T21" fmla="*/ 128 h 280"/>
              <a:gd name="T22" fmla="*/ 194 w 531"/>
              <a:gd name="T23" fmla="*/ 128 h 280"/>
              <a:gd name="T24" fmla="*/ 160 w 531"/>
              <a:gd name="T25" fmla="*/ 128 h 280"/>
              <a:gd name="T26" fmla="*/ 110 w 531"/>
              <a:gd name="T27" fmla="*/ 80 h 280"/>
              <a:gd name="T28" fmla="*/ 76 w 531"/>
              <a:gd name="T29" fmla="*/ 64 h 280"/>
              <a:gd name="T30" fmla="*/ 43 w 531"/>
              <a:gd name="T31" fmla="*/ 88 h 280"/>
              <a:gd name="T32" fmla="*/ 17 w 531"/>
              <a:gd name="T33" fmla="*/ 160 h 280"/>
              <a:gd name="T34" fmla="*/ 0 w 531"/>
              <a:gd name="T35" fmla="*/ 192 h 280"/>
              <a:gd name="T36" fmla="*/ 0 w 531"/>
              <a:gd name="T37" fmla="*/ 224 h 280"/>
              <a:gd name="T38" fmla="*/ 9 w 531"/>
              <a:gd name="T39" fmla="*/ 280 h 280"/>
              <a:gd name="T40" fmla="*/ 34 w 531"/>
              <a:gd name="T41" fmla="*/ 256 h 280"/>
              <a:gd name="T42" fmla="*/ 93 w 531"/>
              <a:gd name="T43" fmla="*/ 224 h 280"/>
              <a:gd name="T44" fmla="*/ 152 w 531"/>
              <a:gd name="T45" fmla="*/ 224 h 280"/>
              <a:gd name="T46" fmla="*/ 194 w 531"/>
              <a:gd name="T47" fmla="*/ 216 h 280"/>
              <a:gd name="T48" fmla="*/ 236 w 531"/>
              <a:gd name="T49" fmla="*/ 224 h 280"/>
              <a:gd name="T50" fmla="*/ 287 w 531"/>
              <a:gd name="T51" fmla="*/ 192 h 280"/>
              <a:gd name="T52" fmla="*/ 295 w 531"/>
              <a:gd name="T53" fmla="*/ 208 h 280"/>
              <a:gd name="T54" fmla="*/ 346 w 531"/>
              <a:gd name="T55" fmla="*/ 216 h 280"/>
              <a:gd name="T56" fmla="*/ 380 w 531"/>
              <a:gd name="T57" fmla="*/ 232 h 280"/>
              <a:gd name="T58" fmla="*/ 405 w 531"/>
              <a:gd name="T59" fmla="*/ 248 h 280"/>
              <a:gd name="T60" fmla="*/ 430 w 531"/>
              <a:gd name="T61" fmla="*/ 248 h 280"/>
              <a:gd name="T62" fmla="*/ 455 w 531"/>
              <a:gd name="T63" fmla="*/ 232 h 280"/>
              <a:gd name="T64" fmla="*/ 498 w 531"/>
              <a:gd name="T65" fmla="*/ 232 h 280"/>
              <a:gd name="T66" fmla="*/ 531 w 531"/>
              <a:gd name="T67" fmla="*/ 176 h 280"/>
              <a:gd name="T68" fmla="*/ 506 w 531"/>
              <a:gd name="T69" fmla="*/ 112 h 280"/>
              <a:gd name="T70" fmla="*/ 472 w 531"/>
              <a:gd name="T71" fmla="*/ 80 h 28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31" h="280">
                <a:moveTo>
                  <a:pt x="472" y="80"/>
                </a:moveTo>
                <a:lnTo>
                  <a:pt x="464" y="40"/>
                </a:lnTo>
                <a:lnTo>
                  <a:pt x="413" y="32"/>
                </a:lnTo>
                <a:lnTo>
                  <a:pt x="371" y="40"/>
                </a:lnTo>
                <a:lnTo>
                  <a:pt x="304" y="0"/>
                </a:lnTo>
                <a:lnTo>
                  <a:pt x="262" y="0"/>
                </a:lnTo>
                <a:lnTo>
                  <a:pt x="211" y="32"/>
                </a:lnTo>
                <a:lnTo>
                  <a:pt x="211" y="40"/>
                </a:lnTo>
                <a:lnTo>
                  <a:pt x="219" y="72"/>
                </a:lnTo>
                <a:lnTo>
                  <a:pt x="219" y="104"/>
                </a:lnTo>
                <a:lnTo>
                  <a:pt x="211" y="128"/>
                </a:lnTo>
                <a:lnTo>
                  <a:pt x="194" y="128"/>
                </a:lnTo>
                <a:lnTo>
                  <a:pt x="160" y="128"/>
                </a:lnTo>
                <a:lnTo>
                  <a:pt x="110" y="80"/>
                </a:lnTo>
                <a:lnTo>
                  <a:pt x="76" y="64"/>
                </a:lnTo>
                <a:lnTo>
                  <a:pt x="43" y="88"/>
                </a:lnTo>
                <a:lnTo>
                  <a:pt x="17" y="160"/>
                </a:lnTo>
                <a:lnTo>
                  <a:pt x="0" y="192"/>
                </a:lnTo>
                <a:lnTo>
                  <a:pt x="0" y="224"/>
                </a:lnTo>
                <a:lnTo>
                  <a:pt x="9" y="280"/>
                </a:lnTo>
                <a:lnTo>
                  <a:pt x="34" y="256"/>
                </a:lnTo>
                <a:lnTo>
                  <a:pt x="93" y="224"/>
                </a:lnTo>
                <a:lnTo>
                  <a:pt x="152" y="224"/>
                </a:lnTo>
                <a:lnTo>
                  <a:pt x="194" y="216"/>
                </a:lnTo>
                <a:lnTo>
                  <a:pt x="236" y="224"/>
                </a:lnTo>
                <a:lnTo>
                  <a:pt x="287" y="192"/>
                </a:lnTo>
                <a:lnTo>
                  <a:pt x="295" y="208"/>
                </a:lnTo>
                <a:lnTo>
                  <a:pt x="346" y="216"/>
                </a:lnTo>
                <a:lnTo>
                  <a:pt x="380" y="232"/>
                </a:lnTo>
                <a:lnTo>
                  <a:pt x="405" y="248"/>
                </a:lnTo>
                <a:lnTo>
                  <a:pt x="430" y="248"/>
                </a:lnTo>
                <a:lnTo>
                  <a:pt x="455" y="232"/>
                </a:lnTo>
                <a:lnTo>
                  <a:pt x="498" y="232"/>
                </a:lnTo>
                <a:lnTo>
                  <a:pt x="531" y="176"/>
                </a:lnTo>
                <a:lnTo>
                  <a:pt x="506" y="112"/>
                </a:lnTo>
                <a:lnTo>
                  <a:pt x="472" y="80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9" name="Freeform 96"/>
          <p:cNvSpPr>
            <a:spLocks/>
          </p:cNvSpPr>
          <p:nvPr/>
        </p:nvSpPr>
        <p:spPr bwMode="auto">
          <a:xfrm>
            <a:off x="7878763" y="2974975"/>
            <a:ext cx="385762" cy="304800"/>
          </a:xfrm>
          <a:custGeom>
            <a:avLst/>
            <a:gdLst>
              <a:gd name="T0" fmla="*/ 295 w 337"/>
              <a:gd name="T1" fmla="*/ 128 h 248"/>
              <a:gd name="T2" fmla="*/ 295 w 337"/>
              <a:gd name="T3" fmla="*/ 64 h 248"/>
              <a:gd name="T4" fmla="*/ 295 w 337"/>
              <a:gd name="T5" fmla="*/ 16 h 248"/>
              <a:gd name="T6" fmla="*/ 286 w 337"/>
              <a:gd name="T7" fmla="*/ 0 h 248"/>
              <a:gd name="T8" fmla="*/ 236 w 337"/>
              <a:gd name="T9" fmla="*/ 8 h 248"/>
              <a:gd name="T10" fmla="*/ 126 w 337"/>
              <a:gd name="T11" fmla="*/ 16 h 248"/>
              <a:gd name="T12" fmla="*/ 67 w 337"/>
              <a:gd name="T13" fmla="*/ 40 h 248"/>
              <a:gd name="T14" fmla="*/ 25 w 337"/>
              <a:gd name="T15" fmla="*/ 64 h 248"/>
              <a:gd name="T16" fmla="*/ 8 w 337"/>
              <a:gd name="T17" fmla="*/ 88 h 248"/>
              <a:gd name="T18" fmla="*/ 0 w 337"/>
              <a:gd name="T19" fmla="*/ 112 h 248"/>
              <a:gd name="T20" fmla="*/ 25 w 337"/>
              <a:gd name="T21" fmla="*/ 128 h 248"/>
              <a:gd name="T22" fmla="*/ 17 w 337"/>
              <a:gd name="T23" fmla="*/ 152 h 248"/>
              <a:gd name="T24" fmla="*/ 25 w 337"/>
              <a:gd name="T25" fmla="*/ 176 h 248"/>
              <a:gd name="T26" fmla="*/ 42 w 337"/>
              <a:gd name="T27" fmla="*/ 184 h 248"/>
              <a:gd name="T28" fmla="*/ 67 w 337"/>
              <a:gd name="T29" fmla="*/ 184 h 248"/>
              <a:gd name="T30" fmla="*/ 93 w 337"/>
              <a:gd name="T31" fmla="*/ 176 h 248"/>
              <a:gd name="T32" fmla="*/ 101 w 337"/>
              <a:gd name="T33" fmla="*/ 240 h 248"/>
              <a:gd name="T34" fmla="*/ 152 w 337"/>
              <a:gd name="T35" fmla="*/ 208 h 248"/>
              <a:gd name="T36" fmla="*/ 194 w 337"/>
              <a:gd name="T37" fmla="*/ 208 h 248"/>
              <a:gd name="T38" fmla="*/ 261 w 337"/>
              <a:gd name="T39" fmla="*/ 248 h 248"/>
              <a:gd name="T40" fmla="*/ 303 w 337"/>
              <a:gd name="T41" fmla="*/ 240 h 248"/>
              <a:gd name="T42" fmla="*/ 320 w 337"/>
              <a:gd name="T43" fmla="*/ 240 h 248"/>
              <a:gd name="T44" fmla="*/ 337 w 337"/>
              <a:gd name="T45" fmla="*/ 176 h 248"/>
              <a:gd name="T46" fmla="*/ 295 w 337"/>
              <a:gd name="T47" fmla="*/ 128 h 248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337" h="248">
                <a:moveTo>
                  <a:pt x="295" y="128"/>
                </a:moveTo>
                <a:lnTo>
                  <a:pt x="295" y="64"/>
                </a:lnTo>
                <a:lnTo>
                  <a:pt x="295" y="16"/>
                </a:lnTo>
                <a:lnTo>
                  <a:pt x="286" y="0"/>
                </a:lnTo>
                <a:lnTo>
                  <a:pt x="236" y="8"/>
                </a:lnTo>
                <a:lnTo>
                  <a:pt x="126" y="16"/>
                </a:lnTo>
                <a:lnTo>
                  <a:pt x="67" y="40"/>
                </a:lnTo>
                <a:lnTo>
                  <a:pt x="25" y="64"/>
                </a:lnTo>
                <a:lnTo>
                  <a:pt x="8" y="88"/>
                </a:lnTo>
                <a:lnTo>
                  <a:pt x="0" y="112"/>
                </a:lnTo>
                <a:lnTo>
                  <a:pt x="25" y="128"/>
                </a:lnTo>
                <a:lnTo>
                  <a:pt x="17" y="152"/>
                </a:lnTo>
                <a:lnTo>
                  <a:pt x="25" y="176"/>
                </a:lnTo>
                <a:lnTo>
                  <a:pt x="42" y="184"/>
                </a:lnTo>
                <a:lnTo>
                  <a:pt x="67" y="184"/>
                </a:lnTo>
                <a:lnTo>
                  <a:pt x="93" y="176"/>
                </a:lnTo>
                <a:lnTo>
                  <a:pt x="101" y="240"/>
                </a:lnTo>
                <a:lnTo>
                  <a:pt x="152" y="208"/>
                </a:lnTo>
                <a:lnTo>
                  <a:pt x="194" y="208"/>
                </a:lnTo>
                <a:lnTo>
                  <a:pt x="261" y="248"/>
                </a:lnTo>
                <a:lnTo>
                  <a:pt x="303" y="240"/>
                </a:lnTo>
                <a:lnTo>
                  <a:pt x="320" y="240"/>
                </a:lnTo>
                <a:lnTo>
                  <a:pt x="337" y="176"/>
                </a:lnTo>
                <a:lnTo>
                  <a:pt x="295" y="128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0" name="Freeform 97"/>
          <p:cNvSpPr>
            <a:spLocks/>
          </p:cNvSpPr>
          <p:nvPr/>
        </p:nvSpPr>
        <p:spPr bwMode="auto">
          <a:xfrm>
            <a:off x="7888288" y="1262063"/>
            <a:ext cx="1284287" cy="2692400"/>
          </a:xfrm>
          <a:custGeom>
            <a:avLst/>
            <a:gdLst>
              <a:gd name="T0" fmla="*/ 995 w 1121"/>
              <a:gd name="T1" fmla="*/ 64 h 2200"/>
              <a:gd name="T2" fmla="*/ 1003 w 1121"/>
              <a:gd name="T3" fmla="*/ 160 h 2200"/>
              <a:gd name="T4" fmla="*/ 919 w 1121"/>
              <a:gd name="T5" fmla="*/ 168 h 2200"/>
              <a:gd name="T6" fmla="*/ 877 w 1121"/>
              <a:gd name="T7" fmla="*/ 168 h 2200"/>
              <a:gd name="T8" fmla="*/ 893 w 1121"/>
              <a:gd name="T9" fmla="*/ 88 h 2200"/>
              <a:gd name="T10" fmla="*/ 851 w 1121"/>
              <a:gd name="T11" fmla="*/ 16 h 2200"/>
              <a:gd name="T12" fmla="*/ 700 w 1121"/>
              <a:gd name="T13" fmla="*/ 48 h 2200"/>
              <a:gd name="T14" fmla="*/ 809 w 1121"/>
              <a:gd name="T15" fmla="*/ 176 h 2200"/>
              <a:gd name="T16" fmla="*/ 877 w 1121"/>
              <a:gd name="T17" fmla="*/ 224 h 2200"/>
              <a:gd name="T18" fmla="*/ 851 w 1121"/>
              <a:gd name="T19" fmla="*/ 304 h 2200"/>
              <a:gd name="T20" fmla="*/ 784 w 1121"/>
              <a:gd name="T21" fmla="*/ 328 h 2200"/>
              <a:gd name="T22" fmla="*/ 725 w 1121"/>
              <a:gd name="T23" fmla="*/ 448 h 2200"/>
              <a:gd name="T24" fmla="*/ 818 w 1121"/>
              <a:gd name="T25" fmla="*/ 560 h 2200"/>
              <a:gd name="T26" fmla="*/ 599 w 1121"/>
              <a:gd name="T27" fmla="*/ 568 h 2200"/>
              <a:gd name="T28" fmla="*/ 607 w 1121"/>
              <a:gd name="T29" fmla="*/ 640 h 2200"/>
              <a:gd name="T30" fmla="*/ 700 w 1121"/>
              <a:gd name="T31" fmla="*/ 664 h 2200"/>
              <a:gd name="T32" fmla="*/ 674 w 1121"/>
              <a:gd name="T33" fmla="*/ 712 h 2200"/>
              <a:gd name="T34" fmla="*/ 548 w 1121"/>
              <a:gd name="T35" fmla="*/ 688 h 2200"/>
              <a:gd name="T36" fmla="*/ 447 w 1121"/>
              <a:gd name="T37" fmla="*/ 592 h 2200"/>
              <a:gd name="T38" fmla="*/ 430 w 1121"/>
              <a:gd name="T39" fmla="*/ 512 h 2200"/>
              <a:gd name="T40" fmla="*/ 253 w 1121"/>
              <a:gd name="T41" fmla="*/ 424 h 2200"/>
              <a:gd name="T42" fmla="*/ 396 w 1121"/>
              <a:gd name="T43" fmla="*/ 440 h 2200"/>
              <a:gd name="T44" fmla="*/ 658 w 1121"/>
              <a:gd name="T45" fmla="*/ 416 h 2200"/>
              <a:gd name="T46" fmla="*/ 717 w 1121"/>
              <a:gd name="T47" fmla="*/ 288 h 2200"/>
              <a:gd name="T48" fmla="*/ 599 w 1121"/>
              <a:gd name="T49" fmla="*/ 192 h 2200"/>
              <a:gd name="T50" fmla="*/ 304 w 1121"/>
              <a:gd name="T51" fmla="*/ 128 h 2200"/>
              <a:gd name="T52" fmla="*/ 186 w 1121"/>
              <a:gd name="T53" fmla="*/ 96 h 2200"/>
              <a:gd name="T54" fmla="*/ 110 w 1121"/>
              <a:gd name="T55" fmla="*/ 112 h 2200"/>
              <a:gd name="T56" fmla="*/ 42 w 1121"/>
              <a:gd name="T57" fmla="*/ 176 h 2200"/>
              <a:gd name="T58" fmla="*/ 26 w 1121"/>
              <a:gd name="T59" fmla="*/ 336 h 2200"/>
              <a:gd name="T60" fmla="*/ 93 w 1121"/>
              <a:gd name="T61" fmla="*/ 448 h 2200"/>
              <a:gd name="T62" fmla="*/ 169 w 1121"/>
              <a:gd name="T63" fmla="*/ 656 h 2200"/>
              <a:gd name="T64" fmla="*/ 287 w 1121"/>
              <a:gd name="T65" fmla="*/ 808 h 2200"/>
              <a:gd name="T66" fmla="*/ 388 w 1121"/>
              <a:gd name="T67" fmla="*/ 944 h 2200"/>
              <a:gd name="T68" fmla="*/ 287 w 1121"/>
              <a:gd name="T69" fmla="*/ 1152 h 2200"/>
              <a:gd name="T70" fmla="*/ 304 w 1121"/>
              <a:gd name="T71" fmla="*/ 1264 h 2200"/>
              <a:gd name="T72" fmla="*/ 396 w 1121"/>
              <a:gd name="T73" fmla="*/ 1296 h 2200"/>
              <a:gd name="T74" fmla="*/ 346 w 1121"/>
              <a:gd name="T75" fmla="*/ 1312 h 2200"/>
              <a:gd name="T76" fmla="*/ 287 w 1121"/>
              <a:gd name="T77" fmla="*/ 1368 h 2200"/>
              <a:gd name="T78" fmla="*/ 287 w 1121"/>
              <a:gd name="T79" fmla="*/ 1408 h 2200"/>
              <a:gd name="T80" fmla="*/ 329 w 1121"/>
              <a:gd name="T81" fmla="*/ 1568 h 2200"/>
              <a:gd name="T82" fmla="*/ 354 w 1121"/>
              <a:gd name="T83" fmla="*/ 1680 h 2200"/>
              <a:gd name="T84" fmla="*/ 413 w 1121"/>
              <a:gd name="T85" fmla="*/ 1768 h 2200"/>
              <a:gd name="T86" fmla="*/ 481 w 1121"/>
              <a:gd name="T87" fmla="*/ 1776 h 2200"/>
              <a:gd name="T88" fmla="*/ 573 w 1121"/>
              <a:gd name="T89" fmla="*/ 1776 h 2200"/>
              <a:gd name="T90" fmla="*/ 649 w 1121"/>
              <a:gd name="T91" fmla="*/ 1840 h 2200"/>
              <a:gd name="T92" fmla="*/ 683 w 1121"/>
              <a:gd name="T93" fmla="*/ 1904 h 2200"/>
              <a:gd name="T94" fmla="*/ 767 w 1121"/>
              <a:gd name="T95" fmla="*/ 1960 h 2200"/>
              <a:gd name="T96" fmla="*/ 843 w 1121"/>
              <a:gd name="T97" fmla="*/ 2024 h 2200"/>
              <a:gd name="T98" fmla="*/ 767 w 1121"/>
              <a:gd name="T99" fmla="*/ 2072 h 2200"/>
              <a:gd name="T100" fmla="*/ 809 w 1121"/>
              <a:gd name="T101" fmla="*/ 2136 h 2200"/>
              <a:gd name="T102" fmla="*/ 877 w 1121"/>
              <a:gd name="T103" fmla="*/ 2128 h 2200"/>
              <a:gd name="T104" fmla="*/ 1011 w 1121"/>
              <a:gd name="T105" fmla="*/ 2112 h 2200"/>
              <a:gd name="T106" fmla="*/ 1054 w 1121"/>
              <a:gd name="T107" fmla="*/ 2192 h 2200"/>
              <a:gd name="T108" fmla="*/ 1113 w 1121"/>
              <a:gd name="T109" fmla="*/ 1360 h 2200"/>
              <a:gd name="T110" fmla="*/ 1014 w 1121"/>
              <a:gd name="T111" fmla="*/ 13 h 220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1121" h="2200">
                <a:moveTo>
                  <a:pt x="1014" y="13"/>
                </a:moveTo>
                <a:lnTo>
                  <a:pt x="1011" y="6"/>
                </a:lnTo>
                <a:lnTo>
                  <a:pt x="995" y="64"/>
                </a:lnTo>
                <a:lnTo>
                  <a:pt x="1011" y="112"/>
                </a:lnTo>
                <a:lnTo>
                  <a:pt x="1011" y="136"/>
                </a:lnTo>
                <a:lnTo>
                  <a:pt x="1003" y="160"/>
                </a:lnTo>
                <a:lnTo>
                  <a:pt x="961" y="184"/>
                </a:lnTo>
                <a:lnTo>
                  <a:pt x="936" y="184"/>
                </a:lnTo>
                <a:lnTo>
                  <a:pt x="919" y="168"/>
                </a:lnTo>
                <a:lnTo>
                  <a:pt x="902" y="160"/>
                </a:lnTo>
                <a:lnTo>
                  <a:pt x="893" y="168"/>
                </a:lnTo>
                <a:lnTo>
                  <a:pt x="877" y="168"/>
                </a:lnTo>
                <a:lnTo>
                  <a:pt x="877" y="144"/>
                </a:lnTo>
                <a:lnTo>
                  <a:pt x="877" y="112"/>
                </a:lnTo>
                <a:lnTo>
                  <a:pt x="893" y="88"/>
                </a:lnTo>
                <a:lnTo>
                  <a:pt x="902" y="64"/>
                </a:lnTo>
                <a:lnTo>
                  <a:pt x="893" y="48"/>
                </a:lnTo>
                <a:lnTo>
                  <a:pt x="851" y="16"/>
                </a:lnTo>
                <a:lnTo>
                  <a:pt x="801" y="24"/>
                </a:lnTo>
                <a:lnTo>
                  <a:pt x="750" y="40"/>
                </a:lnTo>
                <a:lnTo>
                  <a:pt x="700" y="48"/>
                </a:lnTo>
                <a:lnTo>
                  <a:pt x="742" y="64"/>
                </a:lnTo>
                <a:lnTo>
                  <a:pt x="784" y="88"/>
                </a:lnTo>
                <a:lnTo>
                  <a:pt x="809" y="176"/>
                </a:lnTo>
                <a:lnTo>
                  <a:pt x="818" y="200"/>
                </a:lnTo>
                <a:lnTo>
                  <a:pt x="843" y="200"/>
                </a:lnTo>
                <a:lnTo>
                  <a:pt x="877" y="224"/>
                </a:lnTo>
                <a:lnTo>
                  <a:pt x="902" y="264"/>
                </a:lnTo>
                <a:lnTo>
                  <a:pt x="910" y="312"/>
                </a:lnTo>
                <a:lnTo>
                  <a:pt x="851" y="304"/>
                </a:lnTo>
                <a:lnTo>
                  <a:pt x="801" y="312"/>
                </a:lnTo>
                <a:lnTo>
                  <a:pt x="784" y="320"/>
                </a:lnTo>
                <a:lnTo>
                  <a:pt x="784" y="328"/>
                </a:lnTo>
                <a:lnTo>
                  <a:pt x="776" y="360"/>
                </a:lnTo>
                <a:lnTo>
                  <a:pt x="750" y="400"/>
                </a:lnTo>
                <a:lnTo>
                  <a:pt x="725" y="448"/>
                </a:lnTo>
                <a:lnTo>
                  <a:pt x="717" y="480"/>
                </a:lnTo>
                <a:lnTo>
                  <a:pt x="733" y="496"/>
                </a:lnTo>
                <a:lnTo>
                  <a:pt x="818" y="560"/>
                </a:lnTo>
                <a:lnTo>
                  <a:pt x="750" y="584"/>
                </a:lnTo>
                <a:lnTo>
                  <a:pt x="666" y="584"/>
                </a:lnTo>
                <a:lnTo>
                  <a:pt x="599" y="568"/>
                </a:lnTo>
                <a:lnTo>
                  <a:pt x="582" y="584"/>
                </a:lnTo>
                <a:lnTo>
                  <a:pt x="573" y="608"/>
                </a:lnTo>
                <a:lnTo>
                  <a:pt x="607" y="640"/>
                </a:lnTo>
                <a:lnTo>
                  <a:pt x="658" y="648"/>
                </a:lnTo>
                <a:lnTo>
                  <a:pt x="683" y="648"/>
                </a:lnTo>
                <a:lnTo>
                  <a:pt x="700" y="664"/>
                </a:lnTo>
                <a:lnTo>
                  <a:pt x="700" y="680"/>
                </a:lnTo>
                <a:lnTo>
                  <a:pt x="683" y="704"/>
                </a:lnTo>
                <a:lnTo>
                  <a:pt x="674" y="712"/>
                </a:lnTo>
                <a:lnTo>
                  <a:pt x="649" y="712"/>
                </a:lnTo>
                <a:lnTo>
                  <a:pt x="599" y="696"/>
                </a:lnTo>
                <a:lnTo>
                  <a:pt x="548" y="688"/>
                </a:lnTo>
                <a:lnTo>
                  <a:pt x="523" y="680"/>
                </a:lnTo>
                <a:lnTo>
                  <a:pt x="506" y="664"/>
                </a:lnTo>
                <a:lnTo>
                  <a:pt x="447" y="592"/>
                </a:lnTo>
                <a:lnTo>
                  <a:pt x="438" y="552"/>
                </a:lnTo>
                <a:lnTo>
                  <a:pt x="438" y="536"/>
                </a:lnTo>
                <a:lnTo>
                  <a:pt x="430" y="512"/>
                </a:lnTo>
                <a:lnTo>
                  <a:pt x="380" y="496"/>
                </a:lnTo>
                <a:lnTo>
                  <a:pt x="337" y="480"/>
                </a:lnTo>
                <a:lnTo>
                  <a:pt x="253" y="424"/>
                </a:lnTo>
                <a:lnTo>
                  <a:pt x="287" y="424"/>
                </a:lnTo>
                <a:lnTo>
                  <a:pt x="321" y="440"/>
                </a:lnTo>
                <a:lnTo>
                  <a:pt x="396" y="440"/>
                </a:lnTo>
                <a:lnTo>
                  <a:pt x="565" y="448"/>
                </a:lnTo>
                <a:lnTo>
                  <a:pt x="624" y="432"/>
                </a:lnTo>
                <a:lnTo>
                  <a:pt x="658" y="416"/>
                </a:lnTo>
                <a:lnTo>
                  <a:pt x="683" y="384"/>
                </a:lnTo>
                <a:lnTo>
                  <a:pt x="708" y="320"/>
                </a:lnTo>
                <a:lnTo>
                  <a:pt x="717" y="288"/>
                </a:lnTo>
                <a:lnTo>
                  <a:pt x="708" y="256"/>
                </a:lnTo>
                <a:lnTo>
                  <a:pt x="666" y="208"/>
                </a:lnTo>
                <a:lnTo>
                  <a:pt x="599" y="192"/>
                </a:lnTo>
                <a:lnTo>
                  <a:pt x="447" y="152"/>
                </a:lnTo>
                <a:lnTo>
                  <a:pt x="371" y="128"/>
                </a:lnTo>
                <a:lnTo>
                  <a:pt x="304" y="128"/>
                </a:lnTo>
                <a:lnTo>
                  <a:pt x="152" y="128"/>
                </a:lnTo>
                <a:lnTo>
                  <a:pt x="177" y="104"/>
                </a:lnTo>
                <a:lnTo>
                  <a:pt x="186" y="96"/>
                </a:lnTo>
                <a:lnTo>
                  <a:pt x="169" y="88"/>
                </a:lnTo>
                <a:lnTo>
                  <a:pt x="127" y="80"/>
                </a:lnTo>
                <a:lnTo>
                  <a:pt x="110" y="112"/>
                </a:lnTo>
                <a:lnTo>
                  <a:pt x="76" y="120"/>
                </a:lnTo>
                <a:lnTo>
                  <a:pt x="76" y="144"/>
                </a:lnTo>
                <a:lnTo>
                  <a:pt x="42" y="176"/>
                </a:lnTo>
                <a:lnTo>
                  <a:pt x="9" y="224"/>
                </a:lnTo>
                <a:lnTo>
                  <a:pt x="0" y="272"/>
                </a:lnTo>
                <a:lnTo>
                  <a:pt x="26" y="336"/>
                </a:lnTo>
                <a:lnTo>
                  <a:pt x="68" y="352"/>
                </a:lnTo>
                <a:lnTo>
                  <a:pt x="110" y="392"/>
                </a:lnTo>
                <a:lnTo>
                  <a:pt x="93" y="448"/>
                </a:lnTo>
                <a:lnTo>
                  <a:pt x="144" y="544"/>
                </a:lnTo>
                <a:lnTo>
                  <a:pt x="211" y="608"/>
                </a:lnTo>
                <a:lnTo>
                  <a:pt x="169" y="656"/>
                </a:lnTo>
                <a:lnTo>
                  <a:pt x="177" y="712"/>
                </a:lnTo>
                <a:lnTo>
                  <a:pt x="245" y="752"/>
                </a:lnTo>
                <a:lnTo>
                  <a:pt x="287" y="808"/>
                </a:lnTo>
                <a:lnTo>
                  <a:pt x="270" y="856"/>
                </a:lnTo>
                <a:lnTo>
                  <a:pt x="337" y="896"/>
                </a:lnTo>
                <a:lnTo>
                  <a:pt x="388" y="944"/>
                </a:lnTo>
                <a:lnTo>
                  <a:pt x="380" y="1008"/>
                </a:lnTo>
                <a:lnTo>
                  <a:pt x="337" y="1080"/>
                </a:lnTo>
                <a:lnTo>
                  <a:pt x="287" y="1152"/>
                </a:lnTo>
                <a:lnTo>
                  <a:pt x="262" y="1248"/>
                </a:lnTo>
                <a:lnTo>
                  <a:pt x="278" y="1232"/>
                </a:lnTo>
                <a:lnTo>
                  <a:pt x="304" y="1264"/>
                </a:lnTo>
                <a:lnTo>
                  <a:pt x="346" y="1280"/>
                </a:lnTo>
                <a:lnTo>
                  <a:pt x="396" y="1288"/>
                </a:lnTo>
                <a:lnTo>
                  <a:pt x="396" y="1296"/>
                </a:lnTo>
                <a:lnTo>
                  <a:pt x="388" y="1304"/>
                </a:lnTo>
                <a:lnTo>
                  <a:pt x="363" y="1312"/>
                </a:lnTo>
                <a:lnTo>
                  <a:pt x="346" y="1312"/>
                </a:lnTo>
                <a:lnTo>
                  <a:pt x="337" y="1336"/>
                </a:lnTo>
                <a:lnTo>
                  <a:pt x="287" y="1344"/>
                </a:lnTo>
                <a:lnTo>
                  <a:pt x="287" y="1368"/>
                </a:lnTo>
                <a:lnTo>
                  <a:pt x="287" y="1392"/>
                </a:lnTo>
                <a:lnTo>
                  <a:pt x="278" y="1392"/>
                </a:lnTo>
                <a:lnTo>
                  <a:pt x="287" y="1408"/>
                </a:lnTo>
                <a:lnTo>
                  <a:pt x="287" y="1456"/>
                </a:lnTo>
                <a:lnTo>
                  <a:pt x="287" y="1520"/>
                </a:lnTo>
                <a:lnTo>
                  <a:pt x="329" y="1568"/>
                </a:lnTo>
                <a:lnTo>
                  <a:pt x="312" y="1632"/>
                </a:lnTo>
                <a:lnTo>
                  <a:pt x="346" y="1640"/>
                </a:lnTo>
                <a:lnTo>
                  <a:pt x="354" y="1680"/>
                </a:lnTo>
                <a:lnTo>
                  <a:pt x="388" y="1712"/>
                </a:lnTo>
                <a:lnTo>
                  <a:pt x="413" y="1776"/>
                </a:lnTo>
                <a:lnTo>
                  <a:pt x="413" y="1768"/>
                </a:lnTo>
                <a:lnTo>
                  <a:pt x="438" y="1768"/>
                </a:lnTo>
                <a:lnTo>
                  <a:pt x="464" y="1784"/>
                </a:lnTo>
                <a:lnTo>
                  <a:pt x="481" y="1776"/>
                </a:lnTo>
                <a:lnTo>
                  <a:pt x="514" y="1784"/>
                </a:lnTo>
                <a:lnTo>
                  <a:pt x="531" y="1800"/>
                </a:lnTo>
                <a:lnTo>
                  <a:pt x="573" y="1776"/>
                </a:lnTo>
                <a:lnTo>
                  <a:pt x="607" y="1784"/>
                </a:lnTo>
                <a:lnTo>
                  <a:pt x="641" y="1808"/>
                </a:lnTo>
                <a:lnTo>
                  <a:pt x="649" y="1840"/>
                </a:lnTo>
                <a:lnTo>
                  <a:pt x="649" y="1872"/>
                </a:lnTo>
                <a:lnTo>
                  <a:pt x="683" y="1888"/>
                </a:lnTo>
                <a:lnTo>
                  <a:pt x="683" y="1904"/>
                </a:lnTo>
                <a:lnTo>
                  <a:pt x="717" y="1928"/>
                </a:lnTo>
                <a:lnTo>
                  <a:pt x="759" y="1936"/>
                </a:lnTo>
                <a:lnTo>
                  <a:pt x="767" y="1960"/>
                </a:lnTo>
                <a:lnTo>
                  <a:pt x="835" y="1976"/>
                </a:lnTo>
                <a:lnTo>
                  <a:pt x="860" y="2000"/>
                </a:lnTo>
                <a:lnTo>
                  <a:pt x="843" y="2024"/>
                </a:lnTo>
                <a:lnTo>
                  <a:pt x="826" y="2040"/>
                </a:lnTo>
                <a:lnTo>
                  <a:pt x="776" y="2048"/>
                </a:lnTo>
                <a:lnTo>
                  <a:pt x="767" y="2072"/>
                </a:lnTo>
                <a:lnTo>
                  <a:pt x="792" y="2088"/>
                </a:lnTo>
                <a:lnTo>
                  <a:pt x="792" y="2112"/>
                </a:lnTo>
                <a:lnTo>
                  <a:pt x="809" y="2136"/>
                </a:lnTo>
                <a:lnTo>
                  <a:pt x="835" y="2168"/>
                </a:lnTo>
                <a:lnTo>
                  <a:pt x="868" y="2168"/>
                </a:lnTo>
                <a:lnTo>
                  <a:pt x="877" y="2128"/>
                </a:lnTo>
                <a:lnTo>
                  <a:pt x="910" y="2128"/>
                </a:lnTo>
                <a:lnTo>
                  <a:pt x="969" y="2096"/>
                </a:lnTo>
                <a:lnTo>
                  <a:pt x="1011" y="2112"/>
                </a:lnTo>
                <a:lnTo>
                  <a:pt x="1054" y="2136"/>
                </a:lnTo>
                <a:lnTo>
                  <a:pt x="1037" y="2152"/>
                </a:lnTo>
                <a:lnTo>
                  <a:pt x="1054" y="2192"/>
                </a:lnTo>
                <a:lnTo>
                  <a:pt x="1079" y="2200"/>
                </a:lnTo>
                <a:lnTo>
                  <a:pt x="1113" y="2200"/>
                </a:lnTo>
                <a:lnTo>
                  <a:pt x="1113" y="1360"/>
                </a:lnTo>
                <a:lnTo>
                  <a:pt x="1121" y="0"/>
                </a:lnTo>
                <a:lnTo>
                  <a:pt x="1116" y="8"/>
                </a:lnTo>
                <a:lnTo>
                  <a:pt x="1014" y="13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1" name="Freeform 98"/>
          <p:cNvSpPr>
            <a:spLocks/>
          </p:cNvSpPr>
          <p:nvPr/>
        </p:nvSpPr>
        <p:spPr bwMode="auto">
          <a:xfrm>
            <a:off x="7878763" y="2965450"/>
            <a:ext cx="385762" cy="303213"/>
          </a:xfrm>
          <a:custGeom>
            <a:avLst/>
            <a:gdLst>
              <a:gd name="T0" fmla="*/ 295 w 337"/>
              <a:gd name="T1" fmla="*/ 128 h 248"/>
              <a:gd name="T2" fmla="*/ 295 w 337"/>
              <a:gd name="T3" fmla="*/ 64 h 248"/>
              <a:gd name="T4" fmla="*/ 295 w 337"/>
              <a:gd name="T5" fmla="*/ 16 h 248"/>
              <a:gd name="T6" fmla="*/ 286 w 337"/>
              <a:gd name="T7" fmla="*/ 0 h 248"/>
              <a:gd name="T8" fmla="*/ 236 w 337"/>
              <a:gd name="T9" fmla="*/ 8 h 248"/>
              <a:gd name="T10" fmla="*/ 126 w 337"/>
              <a:gd name="T11" fmla="*/ 16 h 248"/>
              <a:gd name="T12" fmla="*/ 67 w 337"/>
              <a:gd name="T13" fmla="*/ 40 h 248"/>
              <a:gd name="T14" fmla="*/ 25 w 337"/>
              <a:gd name="T15" fmla="*/ 64 h 248"/>
              <a:gd name="T16" fmla="*/ 8 w 337"/>
              <a:gd name="T17" fmla="*/ 88 h 248"/>
              <a:gd name="T18" fmla="*/ 0 w 337"/>
              <a:gd name="T19" fmla="*/ 112 h 248"/>
              <a:gd name="T20" fmla="*/ 25 w 337"/>
              <a:gd name="T21" fmla="*/ 128 h 248"/>
              <a:gd name="T22" fmla="*/ 17 w 337"/>
              <a:gd name="T23" fmla="*/ 152 h 248"/>
              <a:gd name="T24" fmla="*/ 25 w 337"/>
              <a:gd name="T25" fmla="*/ 176 h 248"/>
              <a:gd name="T26" fmla="*/ 42 w 337"/>
              <a:gd name="T27" fmla="*/ 184 h 248"/>
              <a:gd name="T28" fmla="*/ 67 w 337"/>
              <a:gd name="T29" fmla="*/ 184 h 248"/>
              <a:gd name="T30" fmla="*/ 93 w 337"/>
              <a:gd name="T31" fmla="*/ 176 h 248"/>
              <a:gd name="T32" fmla="*/ 101 w 337"/>
              <a:gd name="T33" fmla="*/ 240 h 248"/>
              <a:gd name="T34" fmla="*/ 152 w 337"/>
              <a:gd name="T35" fmla="*/ 208 h 248"/>
              <a:gd name="T36" fmla="*/ 194 w 337"/>
              <a:gd name="T37" fmla="*/ 208 h 248"/>
              <a:gd name="T38" fmla="*/ 261 w 337"/>
              <a:gd name="T39" fmla="*/ 248 h 248"/>
              <a:gd name="T40" fmla="*/ 303 w 337"/>
              <a:gd name="T41" fmla="*/ 240 h 248"/>
              <a:gd name="T42" fmla="*/ 320 w 337"/>
              <a:gd name="T43" fmla="*/ 240 h 248"/>
              <a:gd name="T44" fmla="*/ 337 w 337"/>
              <a:gd name="T45" fmla="*/ 176 h 248"/>
              <a:gd name="T46" fmla="*/ 295 w 337"/>
              <a:gd name="T47" fmla="*/ 128 h 248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337" h="248">
                <a:moveTo>
                  <a:pt x="295" y="128"/>
                </a:moveTo>
                <a:lnTo>
                  <a:pt x="295" y="64"/>
                </a:lnTo>
                <a:lnTo>
                  <a:pt x="295" y="16"/>
                </a:lnTo>
                <a:lnTo>
                  <a:pt x="286" y="0"/>
                </a:lnTo>
                <a:lnTo>
                  <a:pt x="236" y="8"/>
                </a:lnTo>
                <a:lnTo>
                  <a:pt x="126" y="16"/>
                </a:lnTo>
                <a:lnTo>
                  <a:pt x="67" y="40"/>
                </a:lnTo>
                <a:lnTo>
                  <a:pt x="25" y="64"/>
                </a:lnTo>
                <a:lnTo>
                  <a:pt x="8" y="88"/>
                </a:lnTo>
                <a:lnTo>
                  <a:pt x="0" y="112"/>
                </a:lnTo>
                <a:lnTo>
                  <a:pt x="25" y="128"/>
                </a:lnTo>
                <a:lnTo>
                  <a:pt x="17" y="152"/>
                </a:lnTo>
                <a:lnTo>
                  <a:pt x="25" y="176"/>
                </a:lnTo>
                <a:lnTo>
                  <a:pt x="42" y="184"/>
                </a:lnTo>
                <a:lnTo>
                  <a:pt x="67" y="184"/>
                </a:lnTo>
                <a:lnTo>
                  <a:pt x="93" y="176"/>
                </a:lnTo>
                <a:lnTo>
                  <a:pt x="101" y="240"/>
                </a:lnTo>
                <a:lnTo>
                  <a:pt x="152" y="208"/>
                </a:lnTo>
                <a:lnTo>
                  <a:pt x="194" y="208"/>
                </a:lnTo>
                <a:lnTo>
                  <a:pt x="261" y="248"/>
                </a:lnTo>
                <a:lnTo>
                  <a:pt x="303" y="240"/>
                </a:lnTo>
                <a:lnTo>
                  <a:pt x="320" y="240"/>
                </a:lnTo>
                <a:lnTo>
                  <a:pt x="337" y="176"/>
                </a:lnTo>
                <a:lnTo>
                  <a:pt x="295" y="128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" name="Freeform 99"/>
          <p:cNvSpPr>
            <a:spLocks/>
          </p:cNvSpPr>
          <p:nvPr/>
        </p:nvSpPr>
        <p:spPr bwMode="auto">
          <a:xfrm>
            <a:off x="7888288" y="1274763"/>
            <a:ext cx="1277937" cy="2679700"/>
          </a:xfrm>
          <a:custGeom>
            <a:avLst/>
            <a:gdLst>
              <a:gd name="T0" fmla="*/ 1011 w 1115"/>
              <a:gd name="T1" fmla="*/ 102 h 2190"/>
              <a:gd name="T2" fmla="*/ 961 w 1115"/>
              <a:gd name="T3" fmla="*/ 174 h 2190"/>
              <a:gd name="T4" fmla="*/ 902 w 1115"/>
              <a:gd name="T5" fmla="*/ 150 h 2190"/>
              <a:gd name="T6" fmla="*/ 877 w 1115"/>
              <a:gd name="T7" fmla="*/ 134 h 2190"/>
              <a:gd name="T8" fmla="*/ 902 w 1115"/>
              <a:gd name="T9" fmla="*/ 54 h 2190"/>
              <a:gd name="T10" fmla="*/ 801 w 1115"/>
              <a:gd name="T11" fmla="*/ 14 h 2190"/>
              <a:gd name="T12" fmla="*/ 742 w 1115"/>
              <a:gd name="T13" fmla="*/ 54 h 2190"/>
              <a:gd name="T14" fmla="*/ 818 w 1115"/>
              <a:gd name="T15" fmla="*/ 190 h 2190"/>
              <a:gd name="T16" fmla="*/ 902 w 1115"/>
              <a:gd name="T17" fmla="*/ 254 h 2190"/>
              <a:gd name="T18" fmla="*/ 801 w 1115"/>
              <a:gd name="T19" fmla="*/ 302 h 2190"/>
              <a:gd name="T20" fmla="*/ 776 w 1115"/>
              <a:gd name="T21" fmla="*/ 350 h 2190"/>
              <a:gd name="T22" fmla="*/ 717 w 1115"/>
              <a:gd name="T23" fmla="*/ 470 h 2190"/>
              <a:gd name="T24" fmla="*/ 750 w 1115"/>
              <a:gd name="T25" fmla="*/ 574 h 2190"/>
              <a:gd name="T26" fmla="*/ 582 w 1115"/>
              <a:gd name="T27" fmla="*/ 574 h 2190"/>
              <a:gd name="T28" fmla="*/ 658 w 1115"/>
              <a:gd name="T29" fmla="*/ 638 h 2190"/>
              <a:gd name="T30" fmla="*/ 700 w 1115"/>
              <a:gd name="T31" fmla="*/ 670 h 2190"/>
              <a:gd name="T32" fmla="*/ 649 w 1115"/>
              <a:gd name="T33" fmla="*/ 702 h 2190"/>
              <a:gd name="T34" fmla="*/ 523 w 1115"/>
              <a:gd name="T35" fmla="*/ 670 h 2190"/>
              <a:gd name="T36" fmla="*/ 438 w 1115"/>
              <a:gd name="T37" fmla="*/ 542 h 2190"/>
              <a:gd name="T38" fmla="*/ 380 w 1115"/>
              <a:gd name="T39" fmla="*/ 486 h 2190"/>
              <a:gd name="T40" fmla="*/ 287 w 1115"/>
              <a:gd name="T41" fmla="*/ 414 h 2190"/>
              <a:gd name="T42" fmla="*/ 565 w 1115"/>
              <a:gd name="T43" fmla="*/ 438 h 2190"/>
              <a:gd name="T44" fmla="*/ 683 w 1115"/>
              <a:gd name="T45" fmla="*/ 374 h 2190"/>
              <a:gd name="T46" fmla="*/ 708 w 1115"/>
              <a:gd name="T47" fmla="*/ 246 h 2190"/>
              <a:gd name="T48" fmla="*/ 447 w 1115"/>
              <a:gd name="T49" fmla="*/ 142 h 2190"/>
              <a:gd name="T50" fmla="*/ 152 w 1115"/>
              <a:gd name="T51" fmla="*/ 118 h 2190"/>
              <a:gd name="T52" fmla="*/ 169 w 1115"/>
              <a:gd name="T53" fmla="*/ 78 h 2190"/>
              <a:gd name="T54" fmla="*/ 76 w 1115"/>
              <a:gd name="T55" fmla="*/ 110 h 2190"/>
              <a:gd name="T56" fmla="*/ 9 w 1115"/>
              <a:gd name="T57" fmla="*/ 214 h 2190"/>
              <a:gd name="T58" fmla="*/ 68 w 1115"/>
              <a:gd name="T59" fmla="*/ 342 h 2190"/>
              <a:gd name="T60" fmla="*/ 144 w 1115"/>
              <a:gd name="T61" fmla="*/ 534 h 2190"/>
              <a:gd name="T62" fmla="*/ 177 w 1115"/>
              <a:gd name="T63" fmla="*/ 702 h 2190"/>
              <a:gd name="T64" fmla="*/ 270 w 1115"/>
              <a:gd name="T65" fmla="*/ 846 h 2190"/>
              <a:gd name="T66" fmla="*/ 380 w 1115"/>
              <a:gd name="T67" fmla="*/ 998 h 2190"/>
              <a:gd name="T68" fmla="*/ 262 w 1115"/>
              <a:gd name="T69" fmla="*/ 1238 h 2190"/>
              <a:gd name="T70" fmla="*/ 346 w 1115"/>
              <a:gd name="T71" fmla="*/ 1270 h 2190"/>
              <a:gd name="T72" fmla="*/ 388 w 1115"/>
              <a:gd name="T73" fmla="*/ 1294 h 2190"/>
              <a:gd name="T74" fmla="*/ 337 w 1115"/>
              <a:gd name="T75" fmla="*/ 1326 h 2190"/>
              <a:gd name="T76" fmla="*/ 287 w 1115"/>
              <a:gd name="T77" fmla="*/ 1382 h 2190"/>
              <a:gd name="T78" fmla="*/ 287 w 1115"/>
              <a:gd name="T79" fmla="*/ 1446 h 2190"/>
              <a:gd name="T80" fmla="*/ 312 w 1115"/>
              <a:gd name="T81" fmla="*/ 1622 h 2190"/>
              <a:gd name="T82" fmla="*/ 388 w 1115"/>
              <a:gd name="T83" fmla="*/ 1702 h 2190"/>
              <a:gd name="T84" fmla="*/ 438 w 1115"/>
              <a:gd name="T85" fmla="*/ 1758 h 2190"/>
              <a:gd name="T86" fmla="*/ 514 w 1115"/>
              <a:gd name="T87" fmla="*/ 1774 h 2190"/>
              <a:gd name="T88" fmla="*/ 607 w 1115"/>
              <a:gd name="T89" fmla="*/ 1774 h 2190"/>
              <a:gd name="T90" fmla="*/ 649 w 1115"/>
              <a:gd name="T91" fmla="*/ 1862 h 2190"/>
              <a:gd name="T92" fmla="*/ 717 w 1115"/>
              <a:gd name="T93" fmla="*/ 1918 h 2190"/>
              <a:gd name="T94" fmla="*/ 835 w 1115"/>
              <a:gd name="T95" fmla="*/ 1966 h 2190"/>
              <a:gd name="T96" fmla="*/ 826 w 1115"/>
              <a:gd name="T97" fmla="*/ 2030 h 2190"/>
              <a:gd name="T98" fmla="*/ 792 w 1115"/>
              <a:gd name="T99" fmla="*/ 2078 h 2190"/>
              <a:gd name="T100" fmla="*/ 835 w 1115"/>
              <a:gd name="T101" fmla="*/ 2158 h 2190"/>
              <a:gd name="T102" fmla="*/ 877 w 1115"/>
              <a:gd name="T103" fmla="*/ 2118 h 2190"/>
              <a:gd name="T104" fmla="*/ 1011 w 1115"/>
              <a:gd name="T105" fmla="*/ 2102 h 2190"/>
              <a:gd name="T106" fmla="*/ 1054 w 1115"/>
              <a:gd name="T107" fmla="*/ 2182 h 2190"/>
              <a:gd name="T108" fmla="*/ 1115 w 1115"/>
              <a:gd name="T109" fmla="*/ 0 h 219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1115" h="2190">
                <a:moveTo>
                  <a:pt x="1011" y="0"/>
                </a:moveTo>
                <a:lnTo>
                  <a:pt x="995" y="54"/>
                </a:lnTo>
                <a:lnTo>
                  <a:pt x="1011" y="102"/>
                </a:lnTo>
                <a:lnTo>
                  <a:pt x="1011" y="126"/>
                </a:lnTo>
                <a:lnTo>
                  <a:pt x="1003" y="150"/>
                </a:lnTo>
                <a:lnTo>
                  <a:pt x="961" y="174"/>
                </a:lnTo>
                <a:lnTo>
                  <a:pt x="936" y="174"/>
                </a:lnTo>
                <a:lnTo>
                  <a:pt x="919" y="158"/>
                </a:lnTo>
                <a:lnTo>
                  <a:pt x="902" y="150"/>
                </a:lnTo>
                <a:lnTo>
                  <a:pt x="893" y="158"/>
                </a:lnTo>
                <a:lnTo>
                  <a:pt x="877" y="158"/>
                </a:lnTo>
                <a:lnTo>
                  <a:pt x="877" y="134"/>
                </a:lnTo>
                <a:lnTo>
                  <a:pt x="877" y="102"/>
                </a:lnTo>
                <a:lnTo>
                  <a:pt x="893" y="78"/>
                </a:lnTo>
                <a:lnTo>
                  <a:pt x="902" y="54"/>
                </a:lnTo>
                <a:lnTo>
                  <a:pt x="893" y="38"/>
                </a:lnTo>
                <a:lnTo>
                  <a:pt x="851" y="6"/>
                </a:lnTo>
                <a:lnTo>
                  <a:pt x="801" y="14"/>
                </a:lnTo>
                <a:lnTo>
                  <a:pt x="750" y="30"/>
                </a:lnTo>
                <a:lnTo>
                  <a:pt x="700" y="38"/>
                </a:lnTo>
                <a:lnTo>
                  <a:pt x="742" y="54"/>
                </a:lnTo>
                <a:lnTo>
                  <a:pt x="784" y="78"/>
                </a:lnTo>
                <a:lnTo>
                  <a:pt x="809" y="166"/>
                </a:lnTo>
                <a:lnTo>
                  <a:pt x="818" y="190"/>
                </a:lnTo>
                <a:lnTo>
                  <a:pt x="843" y="190"/>
                </a:lnTo>
                <a:lnTo>
                  <a:pt x="877" y="214"/>
                </a:lnTo>
                <a:lnTo>
                  <a:pt x="902" y="254"/>
                </a:lnTo>
                <a:lnTo>
                  <a:pt x="910" y="302"/>
                </a:lnTo>
                <a:lnTo>
                  <a:pt x="851" y="294"/>
                </a:lnTo>
                <a:lnTo>
                  <a:pt x="801" y="302"/>
                </a:lnTo>
                <a:lnTo>
                  <a:pt x="784" y="310"/>
                </a:lnTo>
                <a:lnTo>
                  <a:pt x="784" y="318"/>
                </a:lnTo>
                <a:lnTo>
                  <a:pt x="776" y="350"/>
                </a:lnTo>
                <a:lnTo>
                  <a:pt x="750" y="390"/>
                </a:lnTo>
                <a:lnTo>
                  <a:pt x="725" y="438"/>
                </a:lnTo>
                <a:lnTo>
                  <a:pt x="717" y="470"/>
                </a:lnTo>
                <a:lnTo>
                  <a:pt x="733" y="486"/>
                </a:lnTo>
                <a:lnTo>
                  <a:pt x="818" y="550"/>
                </a:lnTo>
                <a:lnTo>
                  <a:pt x="750" y="574"/>
                </a:lnTo>
                <a:lnTo>
                  <a:pt x="666" y="574"/>
                </a:lnTo>
                <a:lnTo>
                  <a:pt x="599" y="558"/>
                </a:lnTo>
                <a:lnTo>
                  <a:pt x="582" y="574"/>
                </a:lnTo>
                <a:lnTo>
                  <a:pt x="573" y="598"/>
                </a:lnTo>
                <a:lnTo>
                  <a:pt x="607" y="630"/>
                </a:lnTo>
                <a:lnTo>
                  <a:pt x="658" y="638"/>
                </a:lnTo>
                <a:lnTo>
                  <a:pt x="683" y="638"/>
                </a:lnTo>
                <a:lnTo>
                  <a:pt x="700" y="654"/>
                </a:lnTo>
                <a:lnTo>
                  <a:pt x="700" y="670"/>
                </a:lnTo>
                <a:lnTo>
                  <a:pt x="683" y="694"/>
                </a:lnTo>
                <a:lnTo>
                  <a:pt x="674" y="702"/>
                </a:lnTo>
                <a:lnTo>
                  <a:pt x="649" y="702"/>
                </a:lnTo>
                <a:lnTo>
                  <a:pt x="599" y="686"/>
                </a:lnTo>
                <a:lnTo>
                  <a:pt x="548" y="678"/>
                </a:lnTo>
                <a:lnTo>
                  <a:pt x="523" y="670"/>
                </a:lnTo>
                <a:lnTo>
                  <a:pt x="506" y="654"/>
                </a:lnTo>
                <a:lnTo>
                  <a:pt x="447" y="582"/>
                </a:lnTo>
                <a:lnTo>
                  <a:pt x="438" y="542"/>
                </a:lnTo>
                <a:lnTo>
                  <a:pt x="438" y="526"/>
                </a:lnTo>
                <a:lnTo>
                  <a:pt x="430" y="502"/>
                </a:lnTo>
                <a:lnTo>
                  <a:pt x="380" y="486"/>
                </a:lnTo>
                <a:lnTo>
                  <a:pt x="337" y="470"/>
                </a:lnTo>
                <a:lnTo>
                  <a:pt x="253" y="414"/>
                </a:lnTo>
                <a:lnTo>
                  <a:pt x="287" y="414"/>
                </a:lnTo>
                <a:lnTo>
                  <a:pt x="321" y="430"/>
                </a:lnTo>
                <a:lnTo>
                  <a:pt x="396" y="430"/>
                </a:lnTo>
                <a:lnTo>
                  <a:pt x="565" y="438"/>
                </a:lnTo>
                <a:lnTo>
                  <a:pt x="624" y="422"/>
                </a:lnTo>
                <a:lnTo>
                  <a:pt x="658" y="406"/>
                </a:lnTo>
                <a:lnTo>
                  <a:pt x="683" y="374"/>
                </a:lnTo>
                <a:lnTo>
                  <a:pt x="708" y="310"/>
                </a:lnTo>
                <a:lnTo>
                  <a:pt x="717" y="278"/>
                </a:lnTo>
                <a:lnTo>
                  <a:pt x="708" y="246"/>
                </a:lnTo>
                <a:lnTo>
                  <a:pt x="666" y="198"/>
                </a:lnTo>
                <a:lnTo>
                  <a:pt x="599" y="182"/>
                </a:lnTo>
                <a:lnTo>
                  <a:pt x="447" y="142"/>
                </a:lnTo>
                <a:lnTo>
                  <a:pt x="371" y="118"/>
                </a:lnTo>
                <a:lnTo>
                  <a:pt x="304" y="118"/>
                </a:lnTo>
                <a:lnTo>
                  <a:pt x="152" y="118"/>
                </a:lnTo>
                <a:lnTo>
                  <a:pt x="177" y="94"/>
                </a:lnTo>
                <a:lnTo>
                  <a:pt x="186" y="86"/>
                </a:lnTo>
                <a:lnTo>
                  <a:pt x="169" y="78"/>
                </a:lnTo>
                <a:lnTo>
                  <a:pt x="127" y="70"/>
                </a:lnTo>
                <a:lnTo>
                  <a:pt x="110" y="102"/>
                </a:lnTo>
                <a:lnTo>
                  <a:pt x="76" y="110"/>
                </a:lnTo>
                <a:lnTo>
                  <a:pt x="76" y="134"/>
                </a:lnTo>
                <a:lnTo>
                  <a:pt x="42" y="166"/>
                </a:lnTo>
                <a:lnTo>
                  <a:pt x="9" y="214"/>
                </a:lnTo>
                <a:lnTo>
                  <a:pt x="0" y="262"/>
                </a:lnTo>
                <a:lnTo>
                  <a:pt x="26" y="326"/>
                </a:lnTo>
                <a:lnTo>
                  <a:pt x="68" y="342"/>
                </a:lnTo>
                <a:lnTo>
                  <a:pt x="110" y="382"/>
                </a:lnTo>
                <a:lnTo>
                  <a:pt x="93" y="438"/>
                </a:lnTo>
                <a:lnTo>
                  <a:pt x="144" y="534"/>
                </a:lnTo>
                <a:lnTo>
                  <a:pt x="211" y="598"/>
                </a:lnTo>
                <a:lnTo>
                  <a:pt x="169" y="646"/>
                </a:lnTo>
                <a:lnTo>
                  <a:pt x="177" y="702"/>
                </a:lnTo>
                <a:lnTo>
                  <a:pt x="245" y="742"/>
                </a:lnTo>
                <a:lnTo>
                  <a:pt x="287" y="798"/>
                </a:lnTo>
                <a:lnTo>
                  <a:pt x="270" y="846"/>
                </a:lnTo>
                <a:lnTo>
                  <a:pt x="337" y="886"/>
                </a:lnTo>
                <a:lnTo>
                  <a:pt x="388" y="934"/>
                </a:lnTo>
                <a:lnTo>
                  <a:pt x="380" y="998"/>
                </a:lnTo>
                <a:lnTo>
                  <a:pt x="337" y="1070"/>
                </a:lnTo>
                <a:lnTo>
                  <a:pt x="287" y="1142"/>
                </a:lnTo>
                <a:lnTo>
                  <a:pt x="262" y="1238"/>
                </a:lnTo>
                <a:lnTo>
                  <a:pt x="278" y="1222"/>
                </a:lnTo>
                <a:lnTo>
                  <a:pt x="304" y="1254"/>
                </a:lnTo>
                <a:lnTo>
                  <a:pt x="346" y="1270"/>
                </a:lnTo>
                <a:lnTo>
                  <a:pt x="396" y="1278"/>
                </a:lnTo>
                <a:lnTo>
                  <a:pt x="396" y="1286"/>
                </a:lnTo>
                <a:lnTo>
                  <a:pt x="388" y="1294"/>
                </a:lnTo>
                <a:lnTo>
                  <a:pt x="363" y="1302"/>
                </a:lnTo>
                <a:lnTo>
                  <a:pt x="346" y="1302"/>
                </a:lnTo>
                <a:lnTo>
                  <a:pt x="337" y="1326"/>
                </a:lnTo>
                <a:lnTo>
                  <a:pt x="287" y="1334"/>
                </a:lnTo>
                <a:lnTo>
                  <a:pt x="287" y="1358"/>
                </a:lnTo>
                <a:lnTo>
                  <a:pt x="287" y="1382"/>
                </a:lnTo>
                <a:lnTo>
                  <a:pt x="278" y="1382"/>
                </a:lnTo>
                <a:lnTo>
                  <a:pt x="287" y="1398"/>
                </a:lnTo>
                <a:lnTo>
                  <a:pt x="287" y="1446"/>
                </a:lnTo>
                <a:lnTo>
                  <a:pt x="287" y="1510"/>
                </a:lnTo>
                <a:lnTo>
                  <a:pt x="329" y="1558"/>
                </a:lnTo>
                <a:lnTo>
                  <a:pt x="312" y="1622"/>
                </a:lnTo>
                <a:lnTo>
                  <a:pt x="346" y="1630"/>
                </a:lnTo>
                <a:lnTo>
                  <a:pt x="354" y="1670"/>
                </a:lnTo>
                <a:lnTo>
                  <a:pt x="388" y="1702"/>
                </a:lnTo>
                <a:lnTo>
                  <a:pt x="413" y="1766"/>
                </a:lnTo>
                <a:lnTo>
                  <a:pt x="413" y="1758"/>
                </a:lnTo>
                <a:lnTo>
                  <a:pt x="438" y="1758"/>
                </a:lnTo>
                <a:lnTo>
                  <a:pt x="464" y="1774"/>
                </a:lnTo>
                <a:lnTo>
                  <a:pt x="481" y="1766"/>
                </a:lnTo>
                <a:lnTo>
                  <a:pt x="514" y="1774"/>
                </a:lnTo>
                <a:lnTo>
                  <a:pt x="531" y="1790"/>
                </a:lnTo>
                <a:lnTo>
                  <a:pt x="573" y="1766"/>
                </a:lnTo>
                <a:lnTo>
                  <a:pt x="607" y="1774"/>
                </a:lnTo>
                <a:lnTo>
                  <a:pt x="641" y="1798"/>
                </a:lnTo>
                <a:lnTo>
                  <a:pt x="649" y="1830"/>
                </a:lnTo>
                <a:lnTo>
                  <a:pt x="649" y="1862"/>
                </a:lnTo>
                <a:lnTo>
                  <a:pt x="683" y="1878"/>
                </a:lnTo>
                <a:lnTo>
                  <a:pt x="683" y="1894"/>
                </a:lnTo>
                <a:lnTo>
                  <a:pt x="717" y="1918"/>
                </a:lnTo>
                <a:lnTo>
                  <a:pt x="759" y="1926"/>
                </a:lnTo>
                <a:lnTo>
                  <a:pt x="767" y="1950"/>
                </a:lnTo>
                <a:lnTo>
                  <a:pt x="835" y="1966"/>
                </a:lnTo>
                <a:lnTo>
                  <a:pt x="860" y="1990"/>
                </a:lnTo>
                <a:lnTo>
                  <a:pt x="843" y="2014"/>
                </a:lnTo>
                <a:lnTo>
                  <a:pt x="826" y="2030"/>
                </a:lnTo>
                <a:lnTo>
                  <a:pt x="776" y="2038"/>
                </a:lnTo>
                <a:lnTo>
                  <a:pt x="767" y="2062"/>
                </a:lnTo>
                <a:lnTo>
                  <a:pt x="792" y="2078"/>
                </a:lnTo>
                <a:lnTo>
                  <a:pt x="792" y="2102"/>
                </a:lnTo>
                <a:lnTo>
                  <a:pt x="809" y="2126"/>
                </a:lnTo>
                <a:lnTo>
                  <a:pt x="835" y="2158"/>
                </a:lnTo>
                <a:lnTo>
                  <a:pt x="868" y="2158"/>
                </a:lnTo>
                <a:lnTo>
                  <a:pt x="877" y="2118"/>
                </a:lnTo>
                <a:lnTo>
                  <a:pt x="910" y="2118"/>
                </a:lnTo>
                <a:lnTo>
                  <a:pt x="969" y="2086"/>
                </a:lnTo>
                <a:lnTo>
                  <a:pt x="1011" y="2102"/>
                </a:lnTo>
                <a:lnTo>
                  <a:pt x="1054" y="2126"/>
                </a:lnTo>
                <a:lnTo>
                  <a:pt x="1037" y="2142"/>
                </a:lnTo>
                <a:lnTo>
                  <a:pt x="1054" y="2182"/>
                </a:lnTo>
                <a:lnTo>
                  <a:pt x="1079" y="2190"/>
                </a:lnTo>
                <a:lnTo>
                  <a:pt x="1113" y="2190"/>
                </a:lnTo>
                <a:lnTo>
                  <a:pt x="1115" y="0"/>
                </a:lnTo>
                <a:lnTo>
                  <a:pt x="1011" y="0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3" name="Freeform 100"/>
          <p:cNvSpPr>
            <a:spLocks/>
          </p:cNvSpPr>
          <p:nvPr/>
        </p:nvSpPr>
        <p:spPr bwMode="auto">
          <a:xfrm>
            <a:off x="7415213" y="1438275"/>
            <a:ext cx="917575" cy="1557338"/>
          </a:xfrm>
          <a:custGeom>
            <a:avLst/>
            <a:gdLst>
              <a:gd name="T0" fmla="*/ 683 w 801"/>
              <a:gd name="T1" fmla="*/ 720 h 1272"/>
              <a:gd name="T2" fmla="*/ 658 w 801"/>
              <a:gd name="T3" fmla="*/ 616 h 1272"/>
              <a:gd name="T4" fmla="*/ 582 w 801"/>
              <a:gd name="T5" fmla="*/ 520 h 1272"/>
              <a:gd name="T6" fmla="*/ 557 w 801"/>
              <a:gd name="T7" fmla="*/ 408 h 1272"/>
              <a:gd name="T8" fmla="*/ 523 w 801"/>
              <a:gd name="T9" fmla="*/ 256 h 1272"/>
              <a:gd name="T10" fmla="*/ 439 w 801"/>
              <a:gd name="T11" fmla="*/ 200 h 1272"/>
              <a:gd name="T12" fmla="*/ 422 w 801"/>
              <a:gd name="T13" fmla="*/ 88 h 1272"/>
              <a:gd name="T14" fmla="*/ 413 w 801"/>
              <a:gd name="T15" fmla="*/ 32 h 1272"/>
              <a:gd name="T16" fmla="*/ 295 w 801"/>
              <a:gd name="T17" fmla="*/ 0 h 1272"/>
              <a:gd name="T18" fmla="*/ 262 w 801"/>
              <a:gd name="T19" fmla="*/ 112 h 1272"/>
              <a:gd name="T20" fmla="*/ 186 w 801"/>
              <a:gd name="T21" fmla="*/ 168 h 1272"/>
              <a:gd name="T22" fmla="*/ 43 w 801"/>
              <a:gd name="T23" fmla="*/ 136 h 1272"/>
              <a:gd name="T24" fmla="*/ 51 w 801"/>
              <a:gd name="T25" fmla="*/ 216 h 1272"/>
              <a:gd name="T26" fmla="*/ 177 w 801"/>
              <a:gd name="T27" fmla="*/ 296 h 1272"/>
              <a:gd name="T28" fmla="*/ 220 w 801"/>
              <a:gd name="T29" fmla="*/ 368 h 1272"/>
              <a:gd name="T30" fmla="*/ 228 w 801"/>
              <a:gd name="T31" fmla="*/ 464 h 1272"/>
              <a:gd name="T32" fmla="*/ 262 w 801"/>
              <a:gd name="T33" fmla="*/ 552 h 1272"/>
              <a:gd name="T34" fmla="*/ 329 w 801"/>
              <a:gd name="T35" fmla="*/ 576 h 1272"/>
              <a:gd name="T36" fmla="*/ 354 w 801"/>
              <a:gd name="T37" fmla="*/ 600 h 1272"/>
              <a:gd name="T38" fmla="*/ 354 w 801"/>
              <a:gd name="T39" fmla="*/ 632 h 1272"/>
              <a:gd name="T40" fmla="*/ 236 w 801"/>
              <a:gd name="T41" fmla="*/ 832 h 1272"/>
              <a:gd name="T42" fmla="*/ 177 w 801"/>
              <a:gd name="T43" fmla="*/ 896 h 1272"/>
              <a:gd name="T44" fmla="*/ 186 w 801"/>
              <a:gd name="T45" fmla="*/ 976 h 1272"/>
              <a:gd name="T46" fmla="*/ 228 w 801"/>
              <a:gd name="T47" fmla="*/ 1080 h 1272"/>
              <a:gd name="T48" fmla="*/ 236 w 801"/>
              <a:gd name="T49" fmla="*/ 1160 h 1272"/>
              <a:gd name="T50" fmla="*/ 287 w 801"/>
              <a:gd name="T51" fmla="*/ 1208 h 1272"/>
              <a:gd name="T52" fmla="*/ 312 w 801"/>
              <a:gd name="T53" fmla="*/ 1272 h 1272"/>
              <a:gd name="T54" fmla="*/ 380 w 801"/>
              <a:gd name="T55" fmla="*/ 1264 h 1272"/>
              <a:gd name="T56" fmla="*/ 506 w 801"/>
              <a:gd name="T57" fmla="*/ 1192 h 1272"/>
              <a:gd name="T58" fmla="*/ 675 w 801"/>
              <a:gd name="T59" fmla="*/ 1112 h 1272"/>
              <a:gd name="T60" fmla="*/ 750 w 801"/>
              <a:gd name="T61" fmla="*/ 944 h 1272"/>
              <a:gd name="T62" fmla="*/ 801 w 801"/>
              <a:gd name="T63" fmla="*/ 808 h 127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801" h="1272">
                <a:moveTo>
                  <a:pt x="750" y="760"/>
                </a:moveTo>
                <a:lnTo>
                  <a:pt x="683" y="720"/>
                </a:lnTo>
                <a:lnTo>
                  <a:pt x="700" y="672"/>
                </a:lnTo>
                <a:lnTo>
                  <a:pt x="658" y="616"/>
                </a:lnTo>
                <a:lnTo>
                  <a:pt x="590" y="576"/>
                </a:lnTo>
                <a:lnTo>
                  <a:pt x="582" y="520"/>
                </a:lnTo>
                <a:lnTo>
                  <a:pt x="624" y="472"/>
                </a:lnTo>
                <a:lnTo>
                  <a:pt x="557" y="408"/>
                </a:lnTo>
                <a:lnTo>
                  <a:pt x="506" y="312"/>
                </a:lnTo>
                <a:lnTo>
                  <a:pt x="523" y="256"/>
                </a:lnTo>
                <a:lnTo>
                  <a:pt x="481" y="216"/>
                </a:lnTo>
                <a:lnTo>
                  <a:pt x="439" y="200"/>
                </a:lnTo>
                <a:lnTo>
                  <a:pt x="413" y="136"/>
                </a:lnTo>
                <a:lnTo>
                  <a:pt x="422" y="88"/>
                </a:lnTo>
                <a:lnTo>
                  <a:pt x="430" y="72"/>
                </a:lnTo>
                <a:lnTo>
                  <a:pt x="413" y="32"/>
                </a:lnTo>
                <a:lnTo>
                  <a:pt x="346" y="0"/>
                </a:lnTo>
                <a:lnTo>
                  <a:pt x="295" y="0"/>
                </a:lnTo>
                <a:lnTo>
                  <a:pt x="262" y="40"/>
                </a:lnTo>
                <a:lnTo>
                  <a:pt x="262" y="112"/>
                </a:lnTo>
                <a:lnTo>
                  <a:pt x="245" y="184"/>
                </a:lnTo>
                <a:lnTo>
                  <a:pt x="186" y="168"/>
                </a:lnTo>
                <a:lnTo>
                  <a:pt x="144" y="184"/>
                </a:lnTo>
                <a:lnTo>
                  <a:pt x="43" y="136"/>
                </a:lnTo>
                <a:lnTo>
                  <a:pt x="0" y="160"/>
                </a:lnTo>
                <a:lnTo>
                  <a:pt x="51" y="216"/>
                </a:lnTo>
                <a:lnTo>
                  <a:pt x="144" y="256"/>
                </a:lnTo>
                <a:lnTo>
                  <a:pt x="177" y="296"/>
                </a:lnTo>
                <a:lnTo>
                  <a:pt x="177" y="336"/>
                </a:lnTo>
                <a:lnTo>
                  <a:pt x="220" y="368"/>
                </a:lnTo>
                <a:lnTo>
                  <a:pt x="220" y="416"/>
                </a:lnTo>
                <a:lnTo>
                  <a:pt x="228" y="464"/>
                </a:lnTo>
                <a:lnTo>
                  <a:pt x="245" y="504"/>
                </a:lnTo>
                <a:lnTo>
                  <a:pt x="262" y="552"/>
                </a:lnTo>
                <a:lnTo>
                  <a:pt x="295" y="560"/>
                </a:lnTo>
                <a:lnTo>
                  <a:pt x="329" y="576"/>
                </a:lnTo>
                <a:lnTo>
                  <a:pt x="354" y="584"/>
                </a:lnTo>
                <a:lnTo>
                  <a:pt x="354" y="600"/>
                </a:lnTo>
                <a:lnTo>
                  <a:pt x="363" y="616"/>
                </a:lnTo>
                <a:lnTo>
                  <a:pt x="354" y="632"/>
                </a:lnTo>
                <a:lnTo>
                  <a:pt x="321" y="696"/>
                </a:lnTo>
                <a:lnTo>
                  <a:pt x="236" y="832"/>
                </a:lnTo>
                <a:lnTo>
                  <a:pt x="203" y="864"/>
                </a:lnTo>
                <a:lnTo>
                  <a:pt x="177" y="896"/>
                </a:lnTo>
                <a:lnTo>
                  <a:pt x="177" y="936"/>
                </a:lnTo>
                <a:lnTo>
                  <a:pt x="186" y="976"/>
                </a:lnTo>
                <a:lnTo>
                  <a:pt x="211" y="1048"/>
                </a:lnTo>
                <a:lnTo>
                  <a:pt x="228" y="1080"/>
                </a:lnTo>
                <a:lnTo>
                  <a:pt x="228" y="1120"/>
                </a:lnTo>
                <a:lnTo>
                  <a:pt x="236" y="1160"/>
                </a:lnTo>
                <a:lnTo>
                  <a:pt x="253" y="1192"/>
                </a:lnTo>
                <a:lnTo>
                  <a:pt x="287" y="1208"/>
                </a:lnTo>
                <a:lnTo>
                  <a:pt x="321" y="1224"/>
                </a:lnTo>
                <a:lnTo>
                  <a:pt x="312" y="1272"/>
                </a:lnTo>
                <a:lnTo>
                  <a:pt x="363" y="1272"/>
                </a:lnTo>
                <a:lnTo>
                  <a:pt x="380" y="1264"/>
                </a:lnTo>
                <a:lnTo>
                  <a:pt x="405" y="1248"/>
                </a:lnTo>
                <a:lnTo>
                  <a:pt x="506" y="1192"/>
                </a:lnTo>
                <a:lnTo>
                  <a:pt x="599" y="1152"/>
                </a:lnTo>
                <a:lnTo>
                  <a:pt x="675" y="1112"/>
                </a:lnTo>
                <a:lnTo>
                  <a:pt x="700" y="1016"/>
                </a:lnTo>
                <a:lnTo>
                  <a:pt x="750" y="944"/>
                </a:lnTo>
                <a:lnTo>
                  <a:pt x="793" y="872"/>
                </a:lnTo>
                <a:lnTo>
                  <a:pt x="801" y="808"/>
                </a:lnTo>
                <a:lnTo>
                  <a:pt x="750" y="760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4" name="Freeform 101"/>
          <p:cNvSpPr>
            <a:spLocks/>
          </p:cNvSpPr>
          <p:nvPr/>
        </p:nvSpPr>
        <p:spPr bwMode="auto">
          <a:xfrm>
            <a:off x="6923088" y="1654175"/>
            <a:ext cx="792162" cy="2074863"/>
          </a:xfrm>
          <a:custGeom>
            <a:avLst/>
            <a:gdLst>
              <a:gd name="T0" fmla="*/ 354 w 691"/>
              <a:gd name="T1" fmla="*/ 72 h 1696"/>
              <a:gd name="T2" fmla="*/ 295 w 691"/>
              <a:gd name="T3" fmla="*/ 128 h 1696"/>
              <a:gd name="T4" fmla="*/ 261 w 691"/>
              <a:gd name="T5" fmla="*/ 216 h 1696"/>
              <a:gd name="T6" fmla="*/ 210 w 691"/>
              <a:gd name="T7" fmla="*/ 312 h 1696"/>
              <a:gd name="T8" fmla="*/ 168 w 691"/>
              <a:gd name="T9" fmla="*/ 400 h 1696"/>
              <a:gd name="T10" fmla="*/ 118 w 691"/>
              <a:gd name="T11" fmla="*/ 576 h 1696"/>
              <a:gd name="T12" fmla="*/ 143 w 691"/>
              <a:gd name="T13" fmla="*/ 656 h 1696"/>
              <a:gd name="T14" fmla="*/ 33 w 691"/>
              <a:gd name="T15" fmla="*/ 736 h 1696"/>
              <a:gd name="T16" fmla="*/ 50 w 691"/>
              <a:gd name="T17" fmla="*/ 936 h 1696"/>
              <a:gd name="T18" fmla="*/ 92 w 691"/>
              <a:gd name="T19" fmla="*/ 1016 h 1696"/>
              <a:gd name="T20" fmla="*/ 67 w 691"/>
              <a:gd name="T21" fmla="*/ 1144 h 1696"/>
              <a:gd name="T22" fmla="*/ 17 w 691"/>
              <a:gd name="T23" fmla="*/ 1272 h 1696"/>
              <a:gd name="T24" fmla="*/ 8 w 691"/>
              <a:gd name="T25" fmla="*/ 1328 h 1696"/>
              <a:gd name="T26" fmla="*/ 42 w 691"/>
              <a:gd name="T27" fmla="*/ 1376 h 1696"/>
              <a:gd name="T28" fmla="*/ 84 w 691"/>
              <a:gd name="T29" fmla="*/ 1504 h 1696"/>
              <a:gd name="T30" fmla="*/ 118 w 691"/>
              <a:gd name="T31" fmla="*/ 1568 h 1696"/>
              <a:gd name="T32" fmla="*/ 109 w 691"/>
              <a:gd name="T33" fmla="*/ 1616 h 1696"/>
              <a:gd name="T34" fmla="*/ 135 w 691"/>
              <a:gd name="T35" fmla="*/ 1664 h 1696"/>
              <a:gd name="T36" fmla="*/ 202 w 691"/>
              <a:gd name="T37" fmla="*/ 1696 h 1696"/>
              <a:gd name="T38" fmla="*/ 244 w 691"/>
              <a:gd name="T39" fmla="*/ 1648 h 1696"/>
              <a:gd name="T40" fmla="*/ 286 w 691"/>
              <a:gd name="T41" fmla="*/ 1600 h 1696"/>
              <a:gd name="T42" fmla="*/ 387 w 691"/>
              <a:gd name="T43" fmla="*/ 1472 h 1696"/>
              <a:gd name="T44" fmla="*/ 387 w 691"/>
              <a:gd name="T45" fmla="*/ 1408 h 1696"/>
              <a:gd name="T46" fmla="*/ 396 w 691"/>
              <a:gd name="T47" fmla="*/ 1336 h 1696"/>
              <a:gd name="T48" fmla="*/ 421 w 691"/>
              <a:gd name="T49" fmla="*/ 1272 h 1696"/>
              <a:gd name="T50" fmla="*/ 497 w 691"/>
              <a:gd name="T51" fmla="*/ 1224 h 1696"/>
              <a:gd name="T52" fmla="*/ 505 w 691"/>
              <a:gd name="T53" fmla="*/ 1168 h 1696"/>
              <a:gd name="T54" fmla="*/ 480 w 691"/>
              <a:gd name="T55" fmla="*/ 1088 h 1696"/>
              <a:gd name="T56" fmla="*/ 396 w 691"/>
              <a:gd name="T57" fmla="*/ 1040 h 1696"/>
              <a:gd name="T58" fmla="*/ 387 w 691"/>
              <a:gd name="T59" fmla="*/ 984 h 1696"/>
              <a:gd name="T60" fmla="*/ 387 w 691"/>
              <a:gd name="T61" fmla="*/ 832 h 1696"/>
              <a:gd name="T62" fmla="*/ 480 w 691"/>
              <a:gd name="T63" fmla="*/ 704 h 1696"/>
              <a:gd name="T64" fmla="*/ 556 w 691"/>
              <a:gd name="T65" fmla="*/ 624 h 1696"/>
              <a:gd name="T66" fmla="*/ 581 w 691"/>
              <a:gd name="T67" fmla="*/ 560 h 1696"/>
              <a:gd name="T68" fmla="*/ 573 w 691"/>
              <a:gd name="T69" fmla="*/ 496 h 1696"/>
              <a:gd name="T70" fmla="*/ 606 w 691"/>
              <a:gd name="T71" fmla="*/ 424 h 1696"/>
              <a:gd name="T72" fmla="*/ 682 w 691"/>
              <a:gd name="T73" fmla="*/ 376 h 1696"/>
              <a:gd name="T74" fmla="*/ 674 w 691"/>
              <a:gd name="T75" fmla="*/ 328 h 1696"/>
              <a:gd name="T76" fmla="*/ 649 w 691"/>
              <a:gd name="T77" fmla="*/ 240 h 1696"/>
              <a:gd name="T78" fmla="*/ 606 w 691"/>
              <a:gd name="T79" fmla="*/ 160 h 1696"/>
              <a:gd name="T80" fmla="*/ 573 w 691"/>
              <a:gd name="T81" fmla="*/ 80 h 1696"/>
              <a:gd name="T82" fmla="*/ 446 w 691"/>
              <a:gd name="T83" fmla="*/ 0 h 1696"/>
              <a:gd name="T84" fmla="*/ 429 w 691"/>
              <a:gd name="T85" fmla="*/ 88 h 169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691" h="1696">
                <a:moveTo>
                  <a:pt x="429" y="88"/>
                </a:moveTo>
                <a:lnTo>
                  <a:pt x="354" y="72"/>
                </a:lnTo>
                <a:lnTo>
                  <a:pt x="337" y="128"/>
                </a:lnTo>
                <a:lnTo>
                  <a:pt x="295" y="128"/>
                </a:lnTo>
                <a:lnTo>
                  <a:pt x="261" y="168"/>
                </a:lnTo>
                <a:lnTo>
                  <a:pt x="261" y="216"/>
                </a:lnTo>
                <a:lnTo>
                  <a:pt x="269" y="256"/>
                </a:lnTo>
                <a:lnTo>
                  <a:pt x="210" y="312"/>
                </a:lnTo>
                <a:lnTo>
                  <a:pt x="210" y="376"/>
                </a:lnTo>
                <a:lnTo>
                  <a:pt x="168" y="400"/>
                </a:lnTo>
                <a:lnTo>
                  <a:pt x="168" y="496"/>
                </a:lnTo>
                <a:lnTo>
                  <a:pt x="118" y="576"/>
                </a:lnTo>
                <a:lnTo>
                  <a:pt x="160" y="600"/>
                </a:lnTo>
                <a:lnTo>
                  <a:pt x="143" y="656"/>
                </a:lnTo>
                <a:lnTo>
                  <a:pt x="67" y="664"/>
                </a:lnTo>
                <a:lnTo>
                  <a:pt x="33" y="736"/>
                </a:lnTo>
                <a:lnTo>
                  <a:pt x="50" y="856"/>
                </a:lnTo>
                <a:lnTo>
                  <a:pt x="50" y="936"/>
                </a:lnTo>
                <a:lnTo>
                  <a:pt x="92" y="976"/>
                </a:lnTo>
                <a:lnTo>
                  <a:pt x="92" y="1016"/>
                </a:lnTo>
                <a:lnTo>
                  <a:pt x="67" y="1056"/>
                </a:lnTo>
                <a:lnTo>
                  <a:pt x="67" y="1144"/>
                </a:lnTo>
                <a:lnTo>
                  <a:pt x="33" y="1176"/>
                </a:lnTo>
                <a:lnTo>
                  <a:pt x="17" y="1272"/>
                </a:lnTo>
                <a:lnTo>
                  <a:pt x="0" y="1280"/>
                </a:lnTo>
                <a:lnTo>
                  <a:pt x="8" y="1328"/>
                </a:lnTo>
                <a:lnTo>
                  <a:pt x="33" y="1352"/>
                </a:lnTo>
                <a:lnTo>
                  <a:pt x="42" y="1376"/>
                </a:lnTo>
                <a:lnTo>
                  <a:pt x="42" y="1440"/>
                </a:lnTo>
                <a:lnTo>
                  <a:pt x="84" y="1504"/>
                </a:lnTo>
                <a:lnTo>
                  <a:pt x="109" y="1536"/>
                </a:lnTo>
                <a:lnTo>
                  <a:pt x="118" y="1568"/>
                </a:lnTo>
                <a:lnTo>
                  <a:pt x="109" y="1592"/>
                </a:lnTo>
                <a:lnTo>
                  <a:pt x="109" y="1616"/>
                </a:lnTo>
                <a:lnTo>
                  <a:pt x="126" y="1632"/>
                </a:lnTo>
                <a:lnTo>
                  <a:pt x="135" y="1664"/>
                </a:lnTo>
                <a:lnTo>
                  <a:pt x="135" y="1696"/>
                </a:lnTo>
                <a:lnTo>
                  <a:pt x="202" y="1696"/>
                </a:lnTo>
                <a:lnTo>
                  <a:pt x="236" y="1680"/>
                </a:lnTo>
                <a:lnTo>
                  <a:pt x="244" y="1648"/>
                </a:lnTo>
                <a:lnTo>
                  <a:pt x="261" y="1616"/>
                </a:lnTo>
                <a:lnTo>
                  <a:pt x="286" y="1600"/>
                </a:lnTo>
                <a:lnTo>
                  <a:pt x="354" y="1608"/>
                </a:lnTo>
                <a:lnTo>
                  <a:pt x="387" y="1472"/>
                </a:lnTo>
                <a:lnTo>
                  <a:pt x="396" y="1440"/>
                </a:lnTo>
                <a:lnTo>
                  <a:pt x="387" y="1408"/>
                </a:lnTo>
                <a:lnTo>
                  <a:pt x="387" y="1368"/>
                </a:lnTo>
                <a:lnTo>
                  <a:pt x="396" y="1336"/>
                </a:lnTo>
                <a:lnTo>
                  <a:pt x="404" y="1296"/>
                </a:lnTo>
                <a:lnTo>
                  <a:pt x="421" y="1272"/>
                </a:lnTo>
                <a:lnTo>
                  <a:pt x="472" y="1240"/>
                </a:lnTo>
                <a:lnTo>
                  <a:pt x="497" y="1224"/>
                </a:lnTo>
                <a:lnTo>
                  <a:pt x="497" y="1192"/>
                </a:lnTo>
                <a:lnTo>
                  <a:pt x="505" y="1168"/>
                </a:lnTo>
                <a:lnTo>
                  <a:pt x="522" y="1144"/>
                </a:lnTo>
                <a:lnTo>
                  <a:pt x="480" y="1088"/>
                </a:lnTo>
                <a:lnTo>
                  <a:pt x="413" y="1048"/>
                </a:lnTo>
                <a:lnTo>
                  <a:pt x="396" y="1040"/>
                </a:lnTo>
                <a:lnTo>
                  <a:pt x="387" y="1024"/>
                </a:lnTo>
                <a:lnTo>
                  <a:pt x="387" y="984"/>
                </a:lnTo>
                <a:lnTo>
                  <a:pt x="379" y="904"/>
                </a:lnTo>
                <a:lnTo>
                  <a:pt x="387" y="832"/>
                </a:lnTo>
                <a:lnTo>
                  <a:pt x="429" y="760"/>
                </a:lnTo>
                <a:lnTo>
                  <a:pt x="480" y="704"/>
                </a:lnTo>
                <a:lnTo>
                  <a:pt x="539" y="648"/>
                </a:lnTo>
                <a:lnTo>
                  <a:pt x="556" y="624"/>
                </a:lnTo>
                <a:lnTo>
                  <a:pt x="564" y="584"/>
                </a:lnTo>
                <a:lnTo>
                  <a:pt x="581" y="560"/>
                </a:lnTo>
                <a:lnTo>
                  <a:pt x="581" y="536"/>
                </a:lnTo>
                <a:lnTo>
                  <a:pt x="573" y="496"/>
                </a:lnTo>
                <a:lnTo>
                  <a:pt x="581" y="464"/>
                </a:lnTo>
                <a:lnTo>
                  <a:pt x="606" y="424"/>
                </a:lnTo>
                <a:lnTo>
                  <a:pt x="615" y="384"/>
                </a:lnTo>
                <a:lnTo>
                  <a:pt x="682" y="376"/>
                </a:lnTo>
                <a:lnTo>
                  <a:pt x="691" y="376"/>
                </a:lnTo>
                <a:lnTo>
                  <a:pt x="674" y="328"/>
                </a:lnTo>
                <a:lnTo>
                  <a:pt x="657" y="288"/>
                </a:lnTo>
                <a:lnTo>
                  <a:pt x="649" y="240"/>
                </a:lnTo>
                <a:lnTo>
                  <a:pt x="649" y="192"/>
                </a:lnTo>
                <a:lnTo>
                  <a:pt x="606" y="160"/>
                </a:lnTo>
                <a:lnTo>
                  <a:pt x="606" y="120"/>
                </a:lnTo>
                <a:lnTo>
                  <a:pt x="573" y="80"/>
                </a:lnTo>
                <a:lnTo>
                  <a:pt x="480" y="40"/>
                </a:lnTo>
                <a:lnTo>
                  <a:pt x="446" y="0"/>
                </a:lnTo>
                <a:lnTo>
                  <a:pt x="429" y="8"/>
                </a:lnTo>
                <a:lnTo>
                  <a:pt x="429" y="88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5" name="Freeform 102"/>
          <p:cNvSpPr>
            <a:spLocks/>
          </p:cNvSpPr>
          <p:nvPr/>
        </p:nvSpPr>
        <p:spPr bwMode="auto">
          <a:xfrm>
            <a:off x="7415213" y="1428750"/>
            <a:ext cx="917575" cy="1557338"/>
          </a:xfrm>
          <a:custGeom>
            <a:avLst/>
            <a:gdLst>
              <a:gd name="T0" fmla="*/ 683 w 801"/>
              <a:gd name="T1" fmla="*/ 720 h 1272"/>
              <a:gd name="T2" fmla="*/ 658 w 801"/>
              <a:gd name="T3" fmla="*/ 616 h 1272"/>
              <a:gd name="T4" fmla="*/ 582 w 801"/>
              <a:gd name="T5" fmla="*/ 520 h 1272"/>
              <a:gd name="T6" fmla="*/ 557 w 801"/>
              <a:gd name="T7" fmla="*/ 408 h 1272"/>
              <a:gd name="T8" fmla="*/ 523 w 801"/>
              <a:gd name="T9" fmla="*/ 256 h 1272"/>
              <a:gd name="T10" fmla="*/ 439 w 801"/>
              <a:gd name="T11" fmla="*/ 200 h 1272"/>
              <a:gd name="T12" fmla="*/ 422 w 801"/>
              <a:gd name="T13" fmla="*/ 88 h 1272"/>
              <a:gd name="T14" fmla="*/ 413 w 801"/>
              <a:gd name="T15" fmla="*/ 32 h 1272"/>
              <a:gd name="T16" fmla="*/ 295 w 801"/>
              <a:gd name="T17" fmla="*/ 0 h 1272"/>
              <a:gd name="T18" fmla="*/ 262 w 801"/>
              <a:gd name="T19" fmla="*/ 112 h 1272"/>
              <a:gd name="T20" fmla="*/ 186 w 801"/>
              <a:gd name="T21" fmla="*/ 168 h 1272"/>
              <a:gd name="T22" fmla="*/ 43 w 801"/>
              <a:gd name="T23" fmla="*/ 136 h 1272"/>
              <a:gd name="T24" fmla="*/ 51 w 801"/>
              <a:gd name="T25" fmla="*/ 216 h 1272"/>
              <a:gd name="T26" fmla="*/ 177 w 801"/>
              <a:gd name="T27" fmla="*/ 296 h 1272"/>
              <a:gd name="T28" fmla="*/ 220 w 801"/>
              <a:gd name="T29" fmla="*/ 368 h 1272"/>
              <a:gd name="T30" fmla="*/ 228 w 801"/>
              <a:gd name="T31" fmla="*/ 464 h 1272"/>
              <a:gd name="T32" fmla="*/ 262 w 801"/>
              <a:gd name="T33" fmla="*/ 552 h 1272"/>
              <a:gd name="T34" fmla="*/ 329 w 801"/>
              <a:gd name="T35" fmla="*/ 576 h 1272"/>
              <a:gd name="T36" fmla="*/ 354 w 801"/>
              <a:gd name="T37" fmla="*/ 600 h 1272"/>
              <a:gd name="T38" fmla="*/ 354 w 801"/>
              <a:gd name="T39" fmla="*/ 632 h 1272"/>
              <a:gd name="T40" fmla="*/ 236 w 801"/>
              <a:gd name="T41" fmla="*/ 832 h 1272"/>
              <a:gd name="T42" fmla="*/ 177 w 801"/>
              <a:gd name="T43" fmla="*/ 896 h 1272"/>
              <a:gd name="T44" fmla="*/ 186 w 801"/>
              <a:gd name="T45" fmla="*/ 976 h 1272"/>
              <a:gd name="T46" fmla="*/ 228 w 801"/>
              <a:gd name="T47" fmla="*/ 1080 h 1272"/>
              <a:gd name="T48" fmla="*/ 236 w 801"/>
              <a:gd name="T49" fmla="*/ 1160 h 1272"/>
              <a:gd name="T50" fmla="*/ 287 w 801"/>
              <a:gd name="T51" fmla="*/ 1208 h 1272"/>
              <a:gd name="T52" fmla="*/ 312 w 801"/>
              <a:gd name="T53" fmla="*/ 1272 h 1272"/>
              <a:gd name="T54" fmla="*/ 380 w 801"/>
              <a:gd name="T55" fmla="*/ 1264 h 1272"/>
              <a:gd name="T56" fmla="*/ 506 w 801"/>
              <a:gd name="T57" fmla="*/ 1192 h 1272"/>
              <a:gd name="T58" fmla="*/ 675 w 801"/>
              <a:gd name="T59" fmla="*/ 1112 h 1272"/>
              <a:gd name="T60" fmla="*/ 750 w 801"/>
              <a:gd name="T61" fmla="*/ 944 h 1272"/>
              <a:gd name="T62" fmla="*/ 801 w 801"/>
              <a:gd name="T63" fmla="*/ 808 h 127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801" h="1272">
                <a:moveTo>
                  <a:pt x="750" y="760"/>
                </a:moveTo>
                <a:lnTo>
                  <a:pt x="683" y="720"/>
                </a:lnTo>
                <a:lnTo>
                  <a:pt x="700" y="672"/>
                </a:lnTo>
                <a:lnTo>
                  <a:pt x="658" y="616"/>
                </a:lnTo>
                <a:lnTo>
                  <a:pt x="590" y="576"/>
                </a:lnTo>
                <a:lnTo>
                  <a:pt x="582" y="520"/>
                </a:lnTo>
                <a:lnTo>
                  <a:pt x="624" y="472"/>
                </a:lnTo>
                <a:lnTo>
                  <a:pt x="557" y="408"/>
                </a:lnTo>
                <a:lnTo>
                  <a:pt x="506" y="312"/>
                </a:lnTo>
                <a:lnTo>
                  <a:pt x="523" y="256"/>
                </a:lnTo>
                <a:lnTo>
                  <a:pt x="481" y="216"/>
                </a:lnTo>
                <a:lnTo>
                  <a:pt x="439" y="200"/>
                </a:lnTo>
                <a:lnTo>
                  <a:pt x="413" y="136"/>
                </a:lnTo>
                <a:lnTo>
                  <a:pt x="422" y="88"/>
                </a:lnTo>
                <a:lnTo>
                  <a:pt x="430" y="72"/>
                </a:lnTo>
                <a:lnTo>
                  <a:pt x="413" y="32"/>
                </a:lnTo>
                <a:lnTo>
                  <a:pt x="346" y="0"/>
                </a:lnTo>
                <a:lnTo>
                  <a:pt x="295" y="0"/>
                </a:lnTo>
                <a:lnTo>
                  <a:pt x="262" y="40"/>
                </a:lnTo>
                <a:lnTo>
                  <a:pt x="262" y="112"/>
                </a:lnTo>
                <a:lnTo>
                  <a:pt x="245" y="184"/>
                </a:lnTo>
                <a:lnTo>
                  <a:pt x="186" y="168"/>
                </a:lnTo>
                <a:lnTo>
                  <a:pt x="144" y="184"/>
                </a:lnTo>
                <a:lnTo>
                  <a:pt x="43" y="136"/>
                </a:lnTo>
                <a:lnTo>
                  <a:pt x="0" y="160"/>
                </a:lnTo>
                <a:lnTo>
                  <a:pt x="51" y="216"/>
                </a:lnTo>
                <a:lnTo>
                  <a:pt x="144" y="256"/>
                </a:lnTo>
                <a:lnTo>
                  <a:pt x="177" y="296"/>
                </a:lnTo>
                <a:lnTo>
                  <a:pt x="177" y="336"/>
                </a:lnTo>
                <a:lnTo>
                  <a:pt x="220" y="368"/>
                </a:lnTo>
                <a:lnTo>
                  <a:pt x="220" y="416"/>
                </a:lnTo>
                <a:lnTo>
                  <a:pt x="228" y="464"/>
                </a:lnTo>
                <a:lnTo>
                  <a:pt x="245" y="504"/>
                </a:lnTo>
                <a:lnTo>
                  <a:pt x="262" y="552"/>
                </a:lnTo>
                <a:lnTo>
                  <a:pt x="295" y="560"/>
                </a:lnTo>
                <a:lnTo>
                  <a:pt x="329" y="576"/>
                </a:lnTo>
                <a:lnTo>
                  <a:pt x="354" y="584"/>
                </a:lnTo>
                <a:lnTo>
                  <a:pt x="354" y="600"/>
                </a:lnTo>
                <a:lnTo>
                  <a:pt x="363" y="616"/>
                </a:lnTo>
                <a:lnTo>
                  <a:pt x="354" y="632"/>
                </a:lnTo>
                <a:lnTo>
                  <a:pt x="321" y="696"/>
                </a:lnTo>
                <a:lnTo>
                  <a:pt x="236" y="832"/>
                </a:lnTo>
                <a:lnTo>
                  <a:pt x="203" y="864"/>
                </a:lnTo>
                <a:lnTo>
                  <a:pt x="177" y="896"/>
                </a:lnTo>
                <a:lnTo>
                  <a:pt x="177" y="936"/>
                </a:lnTo>
                <a:lnTo>
                  <a:pt x="186" y="976"/>
                </a:lnTo>
                <a:lnTo>
                  <a:pt x="211" y="1048"/>
                </a:lnTo>
                <a:lnTo>
                  <a:pt x="228" y="1080"/>
                </a:lnTo>
                <a:lnTo>
                  <a:pt x="228" y="1120"/>
                </a:lnTo>
                <a:lnTo>
                  <a:pt x="236" y="1160"/>
                </a:lnTo>
                <a:lnTo>
                  <a:pt x="253" y="1192"/>
                </a:lnTo>
                <a:lnTo>
                  <a:pt x="287" y="1208"/>
                </a:lnTo>
                <a:lnTo>
                  <a:pt x="321" y="1224"/>
                </a:lnTo>
                <a:lnTo>
                  <a:pt x="312" y="1272"/>
                </a:lnTo>
                <a:lnTo>
                  <a:pt x="363" y="1272"/>
                </a:lnTo>
                <a:lnTo>
                  <a:pt x="380" y="1264"/>
                </a:lnTo>
                <a:lnTo>
                  <a:pt x="405" y="1248"/>
                </a:lnTo>
                <a:lnTo>
                  <a:pt x="506" y="1192"/>
                </a:lnTo>
                <a:lnTo>
                  <a:pt x="599" y="1152"/>
                </a:lnTo>
                <a:lnTo>
                  <a:pt x="675" y="1112"/>
                </a:lnTo>
                <a:lnTo>
                  <a:pt x="700" y="1016"/>
                </a:lnTo>
                <a:lnTo>
                  <a:pt x="750" y="944"/>
                </a:lnTo>
                <a:lnTo>
                  <a:pt x="793" y="872"/>
                </a:lnTo>
                <a:lnTo>
                  <a:pt x="801" y="808"/>
                </a:lnTo>
                <a:lnTo>
                  <a:pt x="750" y="760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6" name="Freeform 103"/>
          <p:cNvSpPr>
            <a:spLocks/>
          </p:cNvSpPr>
          <p:nvPr/>
        </p:nvSpPr>
        <p:spPr bwMode="auto">
          <a:xfrm>
            <a:off x="6923088" y="1644650"/>
            <a:ext cx="792162" cy="2074863"/>
          </a:xfrm>
          <a:custGeom>
            <a:avLst/>
            <a:gdLst>
              <a:gd name="T0" fmla="*/ 354 w 691"/>
              <a:gd name="T1" fmla="*/ 72 h 1696"/>
              <a:gd name="T2" fmla="*/ 295 w 691"/>
              <a:gd name="T3" fmla="*/ 128 h 1696"/>
              <a:gd name="T4" fmla="*/ 261 w 691"/>
              <a:gd name="T5" fmla="*/ 216 h 1696"/>
              <a:gd name="T6" fmla="*/ 210 w 691"/>
              <a:gd name="T7" fmla="*/ 312 h 1696"/>
              <a:gd name="T8" fmla="*/ 168 w 691"/>
              <a:gd name="T9" fmla="*/ 400 h 1696"/>
              <a:gd name="T10" fmla="*/ 118 w 691"/>
              <a:gd name="T11" fmla="*/ 576 h 1696"/>
              <a:gd name="T12" fmla="*/ 143 w 691"/>
              <a:gd name="T13" fmla="*/ 656 h 1696"/>
              <a:gd name="T14" fmla="*/ 33 w 691"/>
              <a:gd name="T15" fmla="*/ 736 h 1696"/>
              <a:gd name="T16" fmla="*/ 50 w 691"/>
              <a:gd name="T17" fmla="*/ 936 h 1696"/>
              <a:gd name="T18" fmla="*/ 92 w 691"/>
              <a:gd name="T19" fmla="*/ 1016 h 1696"/>
              <a:gd name="T20" fmla="*/ 67 w 691"/>
              <a:gd name="T21" fmla="*/ 1144 h 1696"/>
              <a:gd name="T22" fmla="*/ 17 w 691"/>
              <a:gd name="T23" fmla="*/ 1272 h 1696"/>
              <a:gd name="T24" fmla="*/ 8 w 691"/>
              <a:gd name="T25" fmla="*/ 1328 h 1696"/>
              <a:gd name="T26" fmla="*/ 42 w 691"/>
              <a:gd name="T27" fmla="*/ 1376 h 1696"/>
              <a:gd name="T28" fmla="*/ 84 w 691"/>
              <a:gd name="T29" fmla="*/ 1504 h 1696"/>
              <a:gd name="T30" fmla="*/ 118 w 691"/>
              <a:gd name="T31" fmla="*/ 1568 h 1696"/>
              <a:gd name="T32" fmla="*/ 109 w 691"/>
              <a:gd name="T33" fmla="*/ 1616 h 1696"/>
              <a:gd name="T34" fmla="*/ 135 w 691"/>
              <a:gd name="T35" fmla="*/ 1664 h 1696"/>
              <a:gd name="T36" fmla="*/ 202 w 691"/>
              <a:gd name="T37" fmla="*/ 1696 h 1696"/>
              <a:gd name="T38" fmla="*/ 244 w 691"/>
              <a:gd name="T39" fmla="*/ 1648 h 1696"/>
              <a:gd name="T40" fmla="*/ 286 w 691"/>
              <a:gd name="T41" fmla="*/ 1600 h 1696"/>
              <a:gd name="T42" fmla="*/ 387 w 691"/>
              <a:gd name="T43" fmla="*/ 1472 h 1696"/>
              <a:gd name="T44" fmla="*/ 387 w 691"/>
              <a:gd name="T45" fmla="*/ 1408 h 1696"/>
              <a:gd name="T46" fmla="*/ 396 w 691"/>
              <a:gd name="T47" fmla="*/ 1336 h 1696"/>
              <a:gd name="T48" fmla="*/ 421 w 691"/>
              <a:gd name="T49" fmla="*/ 1272 h 1696"/>
              <a:gd name="T50" fmla="*/ 497 w 691"/>
              <a:gd name="T51" fmla="*/ 1224 h 1696"/>
              <a:gd name="T52" fmla="*/ 505 w 691"/>
              <a:gd name="T53" fmla="*/ 1168 h 1696"/>
              <a:gd name="T54" fmla="*/ 480 w 691"/>
              <a:gd name="T55" fmla="*/ 1088 h 1696"/>
              <a:gd name="T56" fmla="*/ 396 w 691"/>
              <a:gd name="T57" fmla="*/ 1040 h 1696"/>
              <a:gd name="T58" fmla="*/ 387 w 691"/>
              <a:gd name="T59" fmla="*/ 984 h 1696"/>
              <a:gd name="T60" fmla="*/ 387 w 691"/>
              <a:gd name="T61" fmla="*/ 832 h 1696"/>
              <a:gd name="T62" fmla="*/ 480 w 691"/>
              <a:gd name="T63" fmla="*/ 704 h 1696"/>
              <a:gd name="T64" fmla="*/ 556 w 691"/>
              <a:gd name="T65" fmla="*/ 624 h 1696"/>
              <a:gd name="T66" fmla="*/ 581 w 691"/>
              <a:gd name="T67" fmla="*/ 560 h 1696"/>
              <a:gd name="T68" fmla="*/ 573 w 691"/>
              <a:gd name="T69" fmla="*/ 496 h 1696"/>
              <a:gd name="T70" fmla="*/ 606 w 691"/>
              <a:gd name="T71" fmla="*/ 424 h 1696"/>
              <a:gd name="T72" fmla="*/ 682 w 691"/>
              <a:gd name="T73" fmla="*/ 376 h 1696"/>
              <a:gd name="T74" fmla="*/ 674 w 691"/>
              <a:gd name="T75" fmla="*/ 328 h 1696"/>
              <a:gd name="T76" fmla="*/ 649 w 691"/>
              <a:gd name="T77" fmla="*/ 240 h 1696"/>
              <a:gd name="T78" fmla="*/ 606 w 691"/>
              <a:gd name="T79" fmla="*/ 160 h 1696"/>
              <a:gd name="T80" fmla="*/ 573 w 691"/>
              <a:gd name="T81" fmla="*/ 80 h 1696"/>
              <a:gd name="T82" fmla="*/ 446 w 691"/>
              <a:gd name="T83" fmla="*/ 0 h 1696"/>
              <a:gd name="T84" fmla="*/ 429 w 691"/>
              <a:gd name="T85" fmla="*/ 88 h 169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691" h="1696">
                <a:moveTo>
                  <a:pt x="429" y="88"/>
                </a:moveTo>
                <a:lnTo>
                  <a:pt x="354" y="72"/>
                </a:lnTo>
                <a:lnTo>
                  <a:pt x="337" y="128"/>
                </a:lnTo>
                <a:lnTo>
                  <a:pt x="295" y="128"/>
                </a:lnTo>
                <a:lnTo>
                  <a:pt x="261" y="168"/>
                </a:lnTo>
                <a:lnTo>
                  <a:pt x="261" y="216"/>
                </a:lnTo>
                <a:lnTo>
                  <a:pt x="269" y="256"/>
                </a:lnTo>
                <a:lnTo>
                  <a:pt x="210" y="312"/>
                </a:lnTo>
                <a:lnTo>
                  <a:pt x="210" y="376"/>
                </a:lnTo>
                <a:lnTo>
                  <a:pt x="168" y="400"/>
                </a:lnTo>
                <a:lnTo>
                  <a:pt x="168" y="496"/>
                </a:lnTo>
                <a:lnTo>
                  <a:pt x="118" y="576"/>
                </a:lnTo>
                <a:lnTo>
                  <a:pt x="160" y="600"/>
                </a:lnTo>
                <a:lnTo>
                  <a:pt x="143" y="656"/>
                </a:lnTo>
                <a:lnTo>
                  <a:pt x="67" y="664"/>
                </a:lnTo>
                <a:lnTo>
                  <a:pt x="33" y="736"/>
                </a:lnTo>
                <a:lnTo>
                  <a:pt x="50" y="856"/>
                </a:lnTo>
                <a:lnTo>
                  <a:pt x="50" y="936"/>
                </a:lnTo>
                <a:lnTo>
                  <a:pt x="92" y="976"/>
                </a:lnTo>
                <a:lnTo>
                  <a:pt x="92" y="1016"/>
                </a:lnTo>
                <a:lnTo>
                  <a:pt x="67" y="1056"/>
                </a:lnTo>
                <a:lnTo>
                  <a:pt x="67" y="1144"/>
                </a:lnTo>
                <a:lnTo>
                  <a:pt x="33" y="1176"/>
                </a:lnTo>
                <a:lnTo>
                  <a:pt x="17" y="1272"/>
                </a:lnTo>
                <a:lnTo>
                  <a:pt x="0" y="1280"/>
                </a:lnTo>
                <a:lnTo>
                  <a:pt x="8" y="1328"/>
                </a:lnTo>
                <a:lnTo>
                  <a:pt x="33" y="1352"/>
                </a:lnTo>
                <a:lnTo>
                  <a:pt x="42" y="1376"/>
                </a:lnTo>
                <a:lnTo>
                  <a:pt x="42" y="1440"/>
                </a:lnTo>
                <a:lnTo>
                  <a:pt x="84" y="1504"/>
                </a:lnTo>
                <a:lnTo>
                  <a:pt x="109" y="1536"/>
                </a:lnTo>
                <a:lnTo>
                  <a:pt x="118" y="1568"/>
                </a:lnTo>
                <a:lnTo>
                  <a:pt x="109" y="1592"/>
                </a:lnTo>
                <a:lnTo>
                  <a:pt x="109" y="1616"/>
                </a:lnTo>
                <a:lnTo>
                  <a:pt x="126" y="1632"/>
                </a:lnTo>
                <a:lnTo>
                  <a:pt x="135" y="1664"/>
                </a:lnTo>
                <a:lnTo>
                  <a:pt x="135" y="1696"/>
                </a:lnTo>
                <a:lnTo>
                  <a:pt x="202" y="1696"/>
                </a:lnTo>
                <a:lnTo>
                  <a:pt x="236" y="1680"/>
                </a:lnTo>
                <a:lnTo>
                  <a:pt x="244" y="1648"/>
                </a:lnTo>
                <a:lnTo>
                  <a:pt x="261" y="1616"/>
                </a:lnTo>
                <a:lnTo>
                  <a:pt x="286" y="1600"/>
                </a:lnTo>
                <a:lnTo>
                  <a:pt x="354" y="1608"/>
                </a:lnTo>
                <a:lnTo>
                  <a:pt x="387" y="1472"/>
                </a:lnTo>
                <a:lnTo>
                  <a:pt x="396" y="1440"/>
                </a:lnTo>
                <a:lnTo>
                  <a:pt x="387" y="1408"/>
                </a:lnTo>
                <a:lnTo>
                  <a:pt x="387" y="1368"/>
                </a:lnTo>
                <a:lnTo>
                  <a:pt x="396" y="1336"/>
                </a:lnTo>
                <a:lnTo>
                  <a:pt x="404" y="1296"/>
                </a:lnTo>
                <a:lnTo>
                  <a:pt x="421" y="1272"/>
                </a:lnTo>
                <a:lnTo>
                  <a:pt x="472" y="1240"/>
                </a:lnTo>
                <a:lnTo>
                  <a:pt x="497" y="1224"/>
                </a:lnTo>
                <a:lnTo>
                  <a:pt x="497" y="1192"/>
                </a:lnTo>
                <a:lnTo>
                  <a:pt x="505" y="1168"/>
                </a:lnTo>
                <a:lnTo>
                  <a:pt x="522" y="1144"/>
                </a:lnTo>
                <a:lnTo>
                  <a:pt x="480" y="1088"/>
                </a:lnTo>
                <a:lnTo>
                  <a:pt x="413" y="1048"/>
                </a:lnTo>
                <a:lnTo>
                  <a:pt x="396" y="1040"/>
                </a:lnTo>
                <a:lnTo>
                  <a:pt x="387" y="1024"/>
                </a:lnTo>
                <a:lnTo>
                  <a:pt x="387" y="984"/>
                </a:lnTo>
                <a:lnTo>
                  <a:pt x="379" y="904"/>
                </a:lnTo>
                <a:lnTo>
                  <a:pt x="387" y="832"/>
                </a:lnTo>
                <a:lnTo>
                  <a:pt x="429" y="760"/>
                </a:lnTo>
                <a:lnTo>
                  <a:pt x="480" y="704"/>
                </a:lnTo>
                <a:lnTo>
                  <a:pt x="539" y="648"/>
                </a:lnTo>
                <a:lnTo>
                  <a:pt x="556" y="624"/>
                </a:lnTo>
                <a:lnTo>
                  <a:pt x="564" y="584"/>
                </a:lnTo>
                <a:lnTo>
                  <a:pt x="581" y="560"/>
                </a:lnTo>
                <a:lnTo>
                  <a:pt x="581" y="536"/>
                </a:lnTo>
                <a:lnTo>
                  <a:pt x="573" y="496"/>
                </a:lnTo>
                <a:lnTo>
                  <a:pt x="581" y="464"/>
                </a:lnTo>
                <a:lnTo>
                  <a:pt x="606" y="424"/>
                </a:lnTo>
                <a:lnTo>
                  <a:pt x="615" y="384"/>
                </a:lnTo>
                <a:lnTo>
                  <a:pt x="682" y="376"/>
                </a:lnTo>
                <a:lnTo>
                  <a:pt x="691" y="376"/>
                </a:lnTo>
                <a:lnTo>
                  <a:pt x="674" y="328"/>
                </a:lnTo>
                <a:lnTo>
                  <a:pt x="657" y="288"/>
                </a:lnTo>
                <a:lnTo>
                  <a:pt x="649" y="240"/>
                </a:lnTo>
                <a:lnTo>
                  <a:pt x="649" y="192"/>
                </a:lnTo>
                <a:lnTo>
                  <a:pt x="606" y="160"/>
                </a:lnTo>
                <a:lnTo>
                  <a:pt x="606" y="120"/>
                </a:lnTo>
                <a:lnTo>
                  <a:pt x="573" y="80"/>
                </a:lnTo>
                <a:lnTo>
                  <a:pt x="480" y="40"/>
                </a:lnTo>
                <a:lnTo>
                  <a:pt x="446" y="0"/>
                </a:lnTo>
                <a:lnTo>
                  <a:pt x="429" y="8"/>
                </a:lnTo>
                <a:lnTo>
                  <a:pt x="429" y="88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7" name="Freeform 104"/>
          <p:cNvSpPr>
            <a:spLocks/>
          </p:cNvSpPr>
          <p:nvPr/>
        </p:nvSpPr>
        <p:spPr bwMode="auto">
          <a:xfrm>
            <a:off x="6440488" y="1271588"/>
            <a:ext cx="1535112" cy="2066925"/>
          </a:xfrm>
          <a:custGeom>
            <a:avLst/>
            <a:gdLst>
              <a:gd name="T0" fmla="*/ 1323 w 1340"/>
              <a:gd name="T1" fmla="*/ 40 h 1688"/>
              <a:gd name="T2" fmla="*/ 1205 w 1340"/>
              <a:gd name="T3" fmla="*/ 24 h 1688"/>
              <a:gd name="T4" fmla="*/ 1172 w 1340"/>
              <a:gd name="T5" fmla="*/ 0 h 1688"/>
              <a:gd name="T6" fmla="*/ 1130 w 1340"/>
              <a:gd name="T7" fmla="*/ 24 h 1688"/>
              <a:gd name="T8" fmla="*/ 1071 w 1340"/>
              <a:gd name="T9" fmla="*/ 120 h 1688"/>
              <a:gd name="T10" fmla="*/ 1012 w 1340"/>
              <a:gd name="T11" fmla="*/ 40 h 1688"/>
              <a:gd name="T12" fmla="*/ 961 w 1340"/>
              <a:gd name="T13" fmla="*/ 136 h 1688"/>
              <a:gd name="T14" fmla="*/ 877 w 1340"/>
              <a:gd name="T15" fmla="*/ 184 h 1688"/>
              <a:gd name="T16" fmla="*/ 809 w 1340"/>
              <a:gd name="T17" fmla="*/ 176 h 1688"/>
              <a:gd name="T18" fmla="*/ 717 w 1340"/>
              <a:gd name="T19" fmla="*/ 248 h 1688"/>
              <a:gd name="T20" fmla="*/ 700 w 1340"/>
              <a:gd name="T21" fmla="*/ 328 h 1688"/>
              <a:gd name="T22" fmla="*/ 645 w 1340"/>
              <a:gd name="T23" fmla="*/ 418 h 1688"/>
              <a:gd name="T24" fmla="*/ 590 w 1340"/>
              <a:gd name="T25" fmla="*/ 504 h 1688"/>
              <a:gd name="T26" fmla="*/ 565 w 1340"/>
              <a:gd name="T27" fmla="*/ 560 h 1688"/>
              <a:gd name="T28" fmla="*/ 472 w 1340"/>
              <a:gd name="T29" fmla="*/ 744 h 1688"/>
              <a:gd name="T30" fmla="*/ 396 w 1340"/>
              <a:gd name="T31" fmla="*/ 848 h 1688"/>
              <a:gd name="T32" fmla="*/ 396 w 1340"/>
              <a:gd name="T33" fmla="*/ 896 h 1688"/>
              <a:gd name="T34" fmla="*/ 304 w 1340"/>
              <a:gd name="T35" fmla="*/ 1024 h 1688"/>
              <a:gd name="T36" fmla="*/ 236 w 1340"/>
              <a:gd name="T37" fmla="*/ 1032 h 1688"/>
              <a:gd name="T38" fmla="*/ 186 w 1340"/>
              <a:gd name="T39" fmla="*/ 1088 h 1688"/>
              <a:gd name="T40" fmla="*/ 93 w 1340"/>
              <a:gd name="T41" fmla="*/ 1144 h 1688"/>
              <a:gd name="T42" fmla="*/ 26 w 1340"/>
              <a:gd name="T43" fmla="*/ 1200 h 1688"/>
              <a:gd name="T44" fmla="*/ 9 w 1340"/>
              <a:gd name="T45" fmla="*/ 1264 h 1688"/>
              <a:gd name="T46" fmla="*/ 9 w 1340"/>
              <a:gd name="T47" fmla="*/ 1304 h 1688"/>
              <a:gd name="T48" fmla="*/ 0 w 1340"/>
              <a:gd name="T49" fmla="*/ 1352 h 1688"/>
              <a:gd name="T50" fmla="*/ 9 w 1340"/>
              <a:gd name="T51" fmla="*/ 1424 h 1688"/>
              <a:gd name="T52" fmla="*/ 51 w 1340"/>
              <a:gd name="T53" fmla="*/ 1464 h 1688"/>
              <a:gd name="T54" fmla="*/ 17 w 1340"/>
              <a:gd name="T55" fmla="*/ 1512 h 1688"/>
              <a:gd name="T56" fmla="*/ 59 w 1340"/>
              <a:gd name="T57" fmla="*/ 1552 h 1688"/>
              <a:gd name="T58" fmla="*/ 17 w 1340"/>
              <a:gd name="T59" fmla="*/ 1584 h 1688"/>
              <a:gd name="T60" fmla="*/ 51 w 1340"/>
              <a:gd name="T61" fmla="*/ 1632 h 1688"/>
              <a:gd name="T62" fmla="*/ 102 w 1340"/>
              <a:gd name="T63" fmla="*/ 1688 h 1688"/>
              <a:gd name="T64" fmla="*/ 278 w 1340"/>
              <a:gd name="T65" fmla="*/ 1624 h 1688"/>
              <a:gd name="T66" fmla="*/ 346 w 1340"/>
              <a:gd name="T67" fmla="*/ 1576 h 1688"/>
              <a:gd name="T68" fmla="*/ 388 w 1340"/>
              <a:gd name="T69" fmla="*/ 1512 h 1688"/>
              <a:gd name="T70" fmla="*/ 422 w 1340"/>
              <a:gd name="T71" fmla="*/ 1592 h 1688"/>
              <a:gd name="T72" fmla="*/ 489 w 1340"/>
              <a:gd name="T73" fmla="*/ 1456 h 1688"/>
              <a:gd name="T74" fmla="*/ 514 w 1340"/>
              <a:gd name="T75" fmla="*/ 1288 h 1688"/>
              <a:gd name="T76" fmla="*/ 455 w 1340"/>
              <a:gd name="T77" fmla="*/ 1048 h 1688"/>
              <a:gd name="T78" fmla="*/ 582 w 1340"/>
              <a:gd name="T79" fmla="*/ 912 h 1688"/>
              <a:gd name="T80" fmla="*/ 590 w 1340"/>
              <a:gd name="T81" fmla="*/ 712 h 1688"/>
              <a:gd name="T82" fmla="*/ 691 w 1340"/>
              <a:gd name="T83" fmla="*/ 568 h 1688"/>
              <a:gd name="T84" fmla="*/ 717 w 1340"/>
              <a:gd name="T85" fmla="*/ 440 h 1688"/>
              <a:gd name="T86" fmla="*/ 851 w 1340"/>
              <a:gd name="T87" fmla="*/ 400 h 1688"/>
              <a:gd name="T88" fmla="*/ 851 w 1340"/>
              <a:gd name="T89" fmla="*/ 296 h 1688"/>
              <a:gd name="T90" fmla="*/ 1037 w 1340"/>
              <a:gd name="T91" fmla="*/ 304 h 1688"/>
              <a:gd name="T92" fmla="*/ 1113 w 1340"/>
              <a:gd name="T93" fmla="*/ 176 h 1688"/>
              <a:gd name="T94" fmla="*/ 1264 w 1340"/>
              <a:gd name="T95" fmla="*/ 168 h 1688"/>
              <a:gd name="T96" fmla="*/ 1340 w 1340"/>
              <a:gd name="T97" fmla="*/ 144 h 1688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340" h="1688">
                <a:moveTo>
                  <a:pt x="1239" y="104"/>
                </a:moveTo>
                <a:lnTo>
                  <a:pt x="1281" y="80"/>
                </a:lnTo>
                <a:lnTo>
                  <a:pt x="1323" y="40"/>
                </a:lnTo>
                <a:lnTo>
                  <a:pt x="1239" y="16"/>
                </a:lnTo>
                <a:lnTo>
                  <a:pt x="1214" y="8"/>
                </a:lnTo>
                <a:lnTo>
                  <a:pt x="1205" y="24"/>
                </a:lnTo>
                <a:lnTo>
                  <a:pt x="1180" y="56"/>
                </a:lnTo>
                <a:lnTo>
                  <a:pt x="1172" y="16"/>
                </a:lnTo>
                <a:lnTo>
                  <a:pt x="1172" y="0"/>
                </a:lnTo>
                <a:lnTo>
                  <a:pt x="1146" y="0"/>
                </a:lnTo>
                <a:lnTo>
                  <a:pt x="1130" y="0"/>
                </a:lnTo>
                <a:lnTo>
                  <a:pt x="1130" y="24"/>
                </a:lnTo>
                <a:lnTo>
                  <a:pt x="1130" y="64"/>
                </a:lnTo>
                <a:lnTo>
                  <a:pt x="1104" y="24"/>
                </a:lnTo>
                <a:lnTo>
                  <a:pt x="1071" y="120"/>
                </a:lnTo>
                <a:lnTo>
                  <a:pt x="1062" y="48"/>
                </a:lnTo>
                <a:lnTo>
                  <a:pt x="1037" y="24"/>
                </a:lnTo>
                <a:lnTo>
                  <a:pt x="1012" y="40"/>
                </a:lnTo>
                <a:lnTo>
                  <a:pt x="961" y="80"/>
                </a:lnTo>
                <a:lnTo>
                  <a:pt x="953" y="112"/>
                </a:lnTo>
                <a:lnTo>
                  <a:pt x="961" y="136"/>
                </a:lnTo>
                <a:lnTo>
                  <a:pt x="902" y="144"/>
                </a:lnTo>
                <a:lnTo>
                  <a:pt x="885" y="160"/>
                </a:lnTo>
                <a:lnTo>
                  <a:pt x="877" y="184"/>
                </a:lnTo>
                <a:lnTo>
                  <a:pt x="851" y="192"/>
                </a:lnTo>
                <a:lnTo>
                  <a:pt x="826" y="192"/>
                </a:lnTo>
                <a:lnTo>
                  <a:pt x="809" y="176"/>
                </a:lnTo>
                <a:lnTo>
                  <a:pt x="784" y="176"/>
                </a:lnTo>
                <a:lnTo>
                  <a:pt x="750" y="208"/>
                </a:lnTo>
                <a:lnTo>
                  <a:pt x="717" y="248"/>
                </a:lnTo>
                <a:lnTo>
                  <a:pt x="683" y="296"/>
                </a:lnTo>
                <a:lnTo>
                  <a:pt x="683" y="320"/>
                </a:lnTo>
                <a:lnTo>
                  <a:pt x="700" y="328"/>
                </a:lnTo>
                <a:lnTo>
                  <a:pt x="659" y="374"/>
                </a:lnTo>
                <a:lnTo>
                  <a:pt x="641" y="368"/>
                </a:lnTo>
                <a:lnTo>
                  <a:pt x="645" y="418"/>
                </a:lnTo>
                <a:lnTo>
                  <a:pt x="616" y="456"/>
                </a:lnTo>
                <a:lnTo>
                  <a:pt x="599" y="480"/>
                </a:lnTo>
                <a:lnTo>
                  <a:pt x="590" y="504"/>
                </a:lnTo>
                <a:lnTo>
                  <a:pt x="607" y="520"/>
                </a:lnTo>
                <a:lnTo>
                  <a:pt x="573" y="536"/>
                </a:lnTo>
                <a:lnTo>
                  <a:pt x="565" y="560"/>
                </a:lnTo>
                <a:lnTo>
                  <a:pt x="540" y="576"/>
                </a:lnTo>
                <a:lnTo>
                  <a:pt x="523" y="624"/>
                </a:lnTo>
                <a:lnTo>
                  <a:pt x="472" y="744"/>
                </a:lnTo>
                <a:lnTo>
                  <a:pt x="455" y="816"/>
                </a:lnTo>
                <a:lnTo>
                  <a:pt x="439" y="840"/>
                </a:lnTo>
                <a:lnTo>
                  <a:pt x="396" y="848"/>
                </a:lnTo>
                <a:lnTo>
                  <a:pt x="405" y="872"/>
                </a:lnTo>
                <a:lnTo>
                  <a:pt x="413" y="888"/>
                </a:lnTo>
                <a:lnTo>
                  <a:pt x="396" y="896"/>
                </a:lnTo>
                <a:lnTo>
                  <a:pt x="346" y="952"/>
                </a:lnTo>
                <a:lnTo>
                  <a:pt x="321" y="1008"/>
                </a:lnTo>
                <a:lnTo>
                  <a:pt x="304" y="1024"/>
                </a:lnTo>
                <a:lnTo>
                  <a:pt x="295" y="1032"/>
                </a:lnTo>
                <a:lnTo>
                  <a:pt x="262" y="1024"/>
                </a:lnTo>
                <a:lnTo>
                  <a:pt x="236" y="1032"/>
                </a:lnTo>
                <a:lnTo>
                  <a:pt x="228" y="1040"/>
                </a:lnTo>
                <a:lnTo>
                  <a:pt x="220" y="1064"/>
                </a:lnTo>
                <a:lnTo>
                  <a:pt x="186" y="1088"/>
                </a:lnTo>
                <a:lnTo>
                  <a:pt x="152" y="1104"/>
                </a:lnTo>
                <a:lnTo>
                  <a:pt x="127" y="1128"/>
                </a:lnTo>
                <a:lnTo>
                  <a:pt x="93" y="1144"/>
                </a:lnTo>
                <a:lnTo>
                  <a:pt x="68" y="1168"/>
                </a:lnTo>
                <a:lnTo>
                  <a:pt x="51" y="1192"/>
                </a:lnTo>
                <a:lnTo>
                  <a:pt x="26" y="1200"/>
                </a:lnTo>
                <a:lnTo>
                  <a:pt x="17" y="1208"/>
                </a:lnTo>
                <a:lnTo>
                  <a:pt x="17" y="1248"/>
                </a:lnTo>
                <a:lnTo>
                  <a:pt x="9" y="1264"/>
                </a:lnTo>
                <a:lnTo>
                  <a:pt x="17" y="1272"/>
                </a:lnTo>
                <a:lnTo>
                  <a:pt x="17" y="1288"/>
                </a:lnTo>
                <a:lnTo>
                  <a:pt x="9" y="1304"/>
                </a:lnTo>
                <a:lnTo>
                  <a:pt x="17" y="1312"/>
                </a:lnTo>
                <a:lnTo>
                  <a:pt x="17" y="1328"/>
                </a:lnTo>
                <a:lnTo>
                  <a:pt x="0" y="1352"/>
                </a:lnTo>
                <a:lnTo>
                  <a:pt x="17" y="1384"/>
                </a:lnTo>
                <a:lnTo>
                  <a:pt x="43" y="1408"/>
                </a:lnTo>
                <a:lnTo>
                  <a:pt x="9" y="1424"/>
                </a:lnTo>
                <a:lnTo>
                  <a:pt x="34" y="1432"/>
                </a:lnTo>
                <a:lnTo>
                  <a:pt x="9" y="1480"/>
                </a:lnTo>
                <a:lnTo>
                  <a:pt x="51" y="1464"/>
                </a:lnTo>
                <a:lnTo>
                  <a:pt x="51" y="1480"/>
                </a:lnTo>
                <a:lnTo>
                  <a:pt x="43" y="1488"/>
                </a:lnTo>
                <a:lnTo>
                  <a:pt x="17" y="1512"/>
                </a:lnTo>
                <a:lnTo>
                  <a:pt x="17" y="1544"/>
                </a:lnTo>
                <a:lnTo>
                  <a:pt x="43" y="1544"/>
                </a:lnTo>
                <a:lnTo>
                  <a:pt x="59" y="1552"/>
                </a:lnTo>
                <a:lnTo>
                  <a:pt x="59" y="1568"/>
                </a:lnTo>
                <a:lnTo>
                  <a:pt x="34" y="1584"/>
                </a:lnTo>
                <a:lnTo>
                  <a:pt x="17" y="1584"/>
                </a:lnTo>
                <a:lnTo>
                  <a:pt x="9" y="1592"/>
                </a:lnTo>
                <a:lnTo>
                  <a:pt x="26" y="1616"/>
                </a:lnTo>
                <a:lnTo>
                  <a:pt x="51" y="1632"/>
                </a:lnTo>
                <a:lnTo>
                  <a:pt x="76" y="1656"/>
                </a:lnTo>
                <a:lnTo>
                  <a:pt x="118" y="1664"/>
                </a:lnTo>
                <a:lnTo>
                  <a:pt x="102" y="1688"/>
                </a:lnTo>
                <a:lnTo>
                  <a:pt x="177" y="1688"/>
                </a:lnTo>
                <a:lnTo>
                  <a:pt x="236" y="1664"/>
                </a:lnTo>
                <a:lnTo>
                  <a:pt x="278" y="1624"/>
                </a:lnTo>
                <a:lnTo>
                  <a:pt x="312" y="1576"/>
                </a:lnTo>
                <a:lnTo>
                  <a:pt x="329" y="1584"/>
                </a:lnTo>
                <a:lnTo>
                  <a:pt x="346" y="1576"/>
                </a:lnTo>
                <a:lnTo>
                  <a:pt x="363" y="1544"/>
                </a:lnTo>
                <a:lnTo>
                  <a:pt x="363" y="1512"/>
                </a:lnTo>
                <a:lnTo>
                  <a:pt x="388" y="1512"/>
                </a:lnTo>
                <a:lnTo>
                  <a:pt x="396" y="1528"/>
                </a:lnTo>
                <a:lnTo>
                  <a:pt x="405" y="1560"/>
                </a:lnTo>
                <a:lnTo>
                  <a:pt x="422" y="1592"/>
                </a:lnTo>
                <a:lnTo>
                  <a:pt x="439" y="1584"/>
                </a:lnTo>
                <a:lnTo>
                  <a:pt x="455" y="1488"/>
                </a:lnTo>
                <a:lnTo>
                  <a:pt x="489" y="1456"/>
                </a:lnTo>
                <a:lnTo>
                  <a:pt x="489" y="1368"/>
                </a:lnTo>
                <a:lnTo>
                  <a:pt x="514" y="1328"/>
                </a:lnTo>
                <a:lnTo>
                  <a:pt x="514" y="1288"/>
                </a:lnTo>
                <a:lnTo>
                  <a:pt x="472" y="1248"/>
                </a:lnTo>
                <a:lnTo>
                  <a:pt x="472" y="1168"/>
                </a:lnTo>
                <a:lnTo>
                  <a:pt x="455" y="1048"/>
                </a:lnTo>
                <a:lnTo>
                  <a:pt x="489" y="976"/>
                </a:lnTo>
                <a:lnTo>
                  <a:pt x="565" y="968"/>
                </a:lnTo>
                <a:lnTo>
                  <a:pt x="582" y="912"/>
                </a:lnTo>
                <a:lnTo>
                  <a:pt x="540" y="888"/>
                </a:lnTo>
                <a:lnTo>
                  <a:pt x="590" y="808"/>
                </a:lnTo>
                <a:lnTo>
                  <a:pt x="590" y="712"/>
                </a:lnTo>
                <a:lnTo>
                  <a:pt x="632" y="688"/>
                </a:lnTo>
                <a:lnTo>
                  <a:pt x="632" y="624"/>
                </a:lnTo>
                <a:lnTo>
                  <a:pt x="691" y="568"/>
                </a:lnTo>
                <a:lnTo>
                  <a:pt x="683" y="528"/>
                </a:lnTo>
                <a:lnTo>
                  <a:pt x="683" y="480"/>
                </a:lnTo>
                <a:lnTo>
                  <a:pt x="717" y="440"/>
                </a:lnTo>
                <a:lnTo>
                  <a:pt x="759" y="440"/>
                </a:lnTo>
                <a:lnTo>
                  <a:pt x="776" y="384"/>
                </a:lnTo>
                <a:lnTo>
                  <a:pt x="851" y="400"/>
                </a:lnTo>
                <a:lnTo>
                  <a:pt x="851" y="320"/>
                </a:lnTo>
                <a:lnTo>
                  <a:pt x="868" y="312"/>
                </a:lnTo>
                <a:lnTo>
                  <a:pt x="851" y="296"/>
                </a:lnTo>
                <a:lnTo>
                  <a:pt x="894" y="272"/>
                </a:lnTo>
                <a:lnTo>
                  <a:pt x="995" y="320"/>
                </a:lnTo>
                <a:lnTo>
                  <a:pt x="1037" y="304"/>
                </a:lnTo>
                <a:lnTo>
                  <a:pt x="1096" y="320"/>
                </a:lnTo>
                <a:lnTo>
                  <a:pt x="1113" y="248"/>
                </a:lnTo>
                <a:lnTo>
                  <a:pt x="1113" y="176"/>
                </a:lnTo>
                <a:lnTo>
                  <a:pt x="1146" y="136"/>
                </a:lnTo>
                <a:lnTo>
                  <a:pt x="1197" y="136"/>
                </a:lnTo>
                <a:lnTo>
                  <a:pt x="1264" y="168"/>
                </a:lnTo>
                <a:lnTo>
                  <a:pt x="1281" y="208"/>
                </a:lnTo>
                <a:lnTo>
                  <a:pt x="1306" y="176"/>
                </a:lnTo>
                <a:lnTo>
                  <a:pt x="1340" y="144"/>
                </a:lnTo>
                <a:lnTo>
                  <a:pt x="1340" y="120"/>
                </a:lnTo>
                <a:lnTo>
                  <a:pt x="1239" y="104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8" name="Freeform 105"/>
          <p:cNvSpPr>
            <a:spLocks/>
          </p:cNvSpPr>
          <p:nvPr/>
        </p:nvSpPr>
        <p:spPr bwMode="auto">
          <a:xfrm>
            <a:off x="6440488" y="1262063"/>
            <a:ext cx="1535112" cy="2066925"/>
          </a:xfrm>
          <a:custGeom>
            <a:avLst/>
            <a:gdLst>
              <a:gd name="T0" fmla="*/ 1323 w 1340"/>
              <a:gd name="T1" fmla="*/ 40 h 1688"/>
              <a:gd name="T2" fmla="*/ 1205 w 1340"/>
              <a:gd name="T3" fmla="*/ 24 h 1688"/>
              <a:gd name="T4" fmla="*/ 1172 w 1340"/>
              <a:gd name="T5" fmla="*/ 0 h 1688"/>
              <a:gd name="T6" fmla="*/ 1130 w 1340"/>
              <a:gd name="T7" fmla="*/ 24 h 1688"/>
              <a:gd name="T8" fmla="*/ 1071 w 1340"/>
              <a:gd name="T9" fmla="*/ 120 h 1688"/>
              <a:gd name="T10" fmla="*/ 1012 w 1340"/>
              <a:gd name="T11" fmla="*/ 40 h 1688"/>
              <a:gd name="T12" fmla="*/ 961 w 1340"/>
              <a:gd name="T13" fmla="*/ 136 h 1688"/>
              <a:gd name="T14" fmla="*/ 877 w 1340"/>
              <a:gd name="T15" fmla="*/ 184 h 1688"/>
              <a:gd name="T16" fmla="*/ 809 w 1340"/>
              <a:gd name="T17" fmla="*/ 176 h 1688"/>
              <a:gd name="T18" fmla="*/ 717 w 1340"/>
              <a:gd name="T19" fmla="*/ 248 h 1688"/>
              <a:gd name="T20" fmla="*/ 700 w 1340"/>
              <a:gd name="T21" fmla="*/ 328 h 1688"/>
              <a:gd name="T22" fmla="*/ 645 w 1340"/>
              <a:gd name="T23" fmla="*/ 422 h 1688"/>
              <a:gd name="T24" fmla="*/ 590 w 1340"/>
              <a:gd name="T25" fmla="*/ 504 h 1688"/>
              <a:gd name="T26" fmla="*/ 565 w 1340"/>
              <a:gd name="T27" fmla="*/ 560 h 1688"/>
              <a:gd name="T28" fmla="*/ 472 w 1340"/>
              <a:gd name="T29" fmla="*/ 744 h 1688"/>
              <a:gd name="T30" fmla="*/ 396 w 1340"/>
              <a:gd name="T31" fmla="*/ 848 h 1688"/>
              <a:gd name="T32" fmla="*/ 396 w 1340"/>
              <a:gd name="T33" fmla="*/ 896 h 1688"/>
              <a:gd name="T34" fmla="*/ 304 w 1340"/>
              <a:gd name="T35" fmla="*/ 1024 h 1688"/>
              <a:gd name="T36" fmla="*/ 236 w 1340"/>
              <a:gd name="T37" fmla="*/ 1032 h 1688"/>
              <a:gd name="T38" fmla="*/ 186 w 1340"/>
              <a:gd name="T39" fmla="*/ 1088 h 1688"/>
              <a:gd name="T40" fmla="*/ 93 w 1340"/>
              <a:gd name="T41" fmla="*/ 1144 h 1688"/>
              <a:gd name="T42" fmla="*/ 26 w 1340"/>
              <a:gd name="T43" fmla="*/ 1200 h 1688"/>
              <a:gd name="T44" fmla="*/ 9 w 1340"/>
              <a:gd name="T45" fmla="*/ 1264 h 1688"/>
              <a:gd name="T46" fmla="*/ 9 w 1340"/>
              <a:gd name="T47" fmla="*/ 1304 h 1688"/>
              <a:gd name="T48" fmla="*/ 0 w 1340"/>
              <a:gd name="T49" fmla="*/ 1352 h 1688"/>
              <a:gd name="T50" fmla="*/ 9 w 1340"/>
              <a:gd name="T51" fmla="*/ 1424 h 1688"/>
              <a:gd name="T52" fmla="*/ 51 w 1340"/>
              <a:gd name="T53" fmla="*/ 1464 h 1688"/>
              <a:gd name="T54" fmla="*/ 17 w 1340"/>
              <a:gd name="T55" fmla="*/ 1512 h 1688"/>
              <a:gd name="T56" fmla="*/ 59 w 1340"/>
              <a:gd name="T57" fmla="*/ 1552 h 1688"/>
              <a:gd name="T58" fmla="*/ 17 w 1340"/>
              <a:gd name="T59" fmla="*/ 1584 h 1688"/>
              <a:gd name="T60" fmla="*/ 51 w 1340"/>
              <a:gd name="T61" fmla="*/ 1632 h 1688"/>
              <a:gd name="T62" fmla="*/ 102 w 1340"/>
              <a:gd name="T63" fmla="*/ 1688 h 1688"/>
              <a:gd name="T64" fmla="*/ 278 w 1340"/>
              <a:gd name="T65" fmla="*/ 1624 h 1688"/>
              <a:gd name="T66" fmla="*/ 346 w 1340"/>
              <a:gd name="T67" fmla="*/ 1576 h 1688"/>
              <a:gd name="T68" fmla="*/ 388 w 1340"/>
              <a:gd name="T69" fmla="*/ 1512 h 1688"/>
              <a:gd name="T70" fmla="*/ 422 w 1340"/>
              <a:gd name="T71" fmla="*/ 1592 h 1688"/>
              <a:gd name="T72" fmla="*/ 489 w 1340"/>
              <a:gd name="T73" fmla="*/ 1456 h 1688"/>
              <a:gd name="T74" fmla="*/ 514 w 1340"/>
              <a:gd name="T75" fmla="*/ 1288 h 1688"/>
              <a:gd name="T76" fmla="*/ 455 w 1340"/>
              <a:gd name="T77" fmla="*/ 1048 h 1688"/>
              <a:gd name="T78" fmla="*/ 582 w 1340"/>
              <a:gd name="T79" fmla="*/ 912 h 1688"/>
              <a:gd name="T80" fmla="*/ 590 w 1340"/>
              <a:gd name="T81" fmla="*/ 712 h 1688"/>
              <a:gd name="T82" fmla="*/ 691 w 1340"/>
              <a:gd name="T83" fmla="*/ 568 h 1688"/>
              <a:gd name="T84" fmla="*/ 717 w 1340"/>
              <a:gd name="T85" fmla="*/ 440 h 1688"/>
              <a:gd name="T86" fmla="*/ 851 w 1340"/>
              <a:gd name="T87" fmla="*/ 400 h 1688"/>
              <a:gd name="T88" fmla="*/ 851 w 1340"/>
              <a:gd name="T89" fmla="*/ 296 h 1688"/>
              <a:gd name="T90" fmla="*/ 1037 w 1340"/>
              <a:gd name="T91" fmla="*/ 304 h 1688"/>
              <a:gd name="T92" fmla="*/ 1113 w 1340"/>
              <a:gd name="T93" fmla="*/ 176 h 1688"/>
              <a:gd name="T94" fmla="*/ 1264 w 1340"/>
              <a:gd name="T95" fmla="*/ 168 h 1688"/>
              <a:gd name="T96" fmla="*/ 1340 w 1340"/>
              <a:gd name="T97" fmla="*/ 144 h 1688"/>
              <a:gd name="T98" fmla="*/ 1239 w 1340"/>
              <a:gd name="T99" fmla="*/ 104 h 1688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1340" h="1688">
                <a:moveTo>
                  <a:pt x="1239" y="104"/>
                </a:moveTo>
                <a:lnTo>
                  <a:pt x="1281" y="80"/>
                </a:lnTo>
                <a:lnTo>
                  <a:pt x="1323" y="40"/>
                </a:lnTo>
                <a:lnTo>
                  <a:pt x="1239" y="16"/>
                </a:lnTo>
                <a:lnTo>
                  <a:pt x="1214" y="8"/>
                </a:lnTo>
                <a:lnTo>
                  <a:pt x="1205" y="24"/>
                </a:lnTo>
                <a:lnTo>
                  <a:pt x="1180" y="56"/>
                </a:lnTo>
                <a:lnTo>
                  <a:pt x="1172" y="16"/>
                </a:lnTo>
                <a:lnTo>
                  <a:pt x="1172" y="0"/>
                </a:lnTo>
                <a:lnTo>
                  <a:pt x="1146" y="0"/>
                </a:lnTo>
                <a:lnTo>
                  <a:pt x="1130" y="0"/>
                </a:lnTo>
                <a:lnTo>
                  <a:pt x="1130" y="24"/>
                </a:lnTo>
                <a:lnTo>
                  <a:pt x="1130" y="64"/>
                </a:lnTo>
                <a:lnTo>
                  <a:pt x="1104" y="24"/>
                </a:lnTo>
                <a:lnTo>
                  <a:pt x="1071" y="120"/>
                </a:lnTo>
                <a:lnTo>
                  <a:pt x="1062" y="48"/>
                </a:lnTo>
                <a:lnTo>
                  <a:pt x="1037" y="24"/>
                </a:lnTo>
                <a:lnTo>
                  <a:pt x="1012" y="40"/>
                </a:lnTo>
                <a:lnTo>
                  <a:pt x="961" y="80"/>
                </a:lnTo>
                <a:lnTo>
                  <a:pt x="953" y="112"/>
                </a:lnTo>
                <a:lnTo>
                  <a:pt x="961" y="136"/>
                </a:lnTo>
                <a:lnTo>
                  <a:pt x="902" y="144"/>
                </a:lnTo>
                <a:lnTo>
                  <a:pt x="885" y="160"/>
                </a:lnTo>
                <a:lnTo>
                  <a:pt x="877" y="184"/>
                </a:lnTo>
                <a:lnTo>
                  <a:pt x="851" y="192"/>
                </a:lnTo>
                <a:lnTo>
                  <a:pt x="826" y="192"/>
                </a:lnTo>
                <a:lnTo>
                  <a:pt x="809" y="176"/>
                </a:lnTo>
                <a:lnTo>
                  <a:pt x="784" y="176"/>
                </a:lnTo>
                <a:lnTo>
                  <a:pt x="750" y="208"/>
                </a:lnTo>
                <a:lnTo>
                  <a:pt x="717" y="248"/>
                </a:lnTo>
                <a:lnTo>
                  <a:pt x="683" y="296"/>
                </a:lnTo>
                <a:lnTo>
                  <a:pt x="683" y="320"/>
                </a:lnTo>
                <a:lnTo>
                  <a:pt x="700" y="328"/>
                </a:lnTo>
                <a:lnTo>
                  <a:pt x="658" y="376"/>
                </a:lnTo>
                <a:lnTo>
                  <a:pt x="639" y="374"/>
                </a:lnTo>
                <a:lnTo>
                  <a:pt x="645" y="422"/>
                </a:lnTo>
                <a:lnTo>
                  <a:pt x="616" y="456"/>
                </a:lnTo>
                <a:lnTo>
                  <a:pt x="599" y="480"/>
                </a:lnTo>
                <a:lnTo>
                  <a:pt x="590" y="504"/>
                </a:lnTo>
                <a:lnTo>
                  <a:pt x="607" y="520"/>
                </a:lnTo>
                <a:lnTo>
                  <a:pt x="573" y="536"/>
                </a:lnTo>
                <a:lnTo>
                  <a:pt x="565" y="560"/>
                </a:lnTo>
                <a:lnTo>
                  <a:pt x="540" y="576"/>
                </a:lnTo>
                <a:lnTo>
                  <a:pt x="523" y="624"/>
                </a:lnTo>
                <a:lnTo>
                  <a:pt x="472" y="744"/>
                </a:lnTo>
                <a:lnTo>
                  <a:pt x="455" y="816"/>
                </a:lnTo>
                <a:lnTo>
                  <a:pt x="439" y="840"/>
                </a:lnTo>
                <a:lnTo>
                  <a:pt x="396" y="848"/>
                </a:lnTo>
                <a:lnTo>
                  <a:pt x="405" y="872"/>
                </a:lnTo>
                <a:lnTo>
                  <a:pt x="413" y="888"/>
                </a:lnTo>
                <a:lnTo>
                  <a:pt x="396" y="896"/>
                </a:lnTo>
                <a:lnTo>
                  <a:pt x="346" y="952"/>
                </a:lnTo>
                <a:lnTo>
                  <a:pt x="321" y="1008"/>
                </a:lnTo>
                <a:lnTo>
                  <a:pt x="304" y="1024"/>
                </a:lnTo>
                <a:lnTo>
                  <a:pt x="295" y="1032"/>
                </a:lnTo>
                <a:lnTo>
                  <a:pt x="262" y="1024"/>
                </a:lnTo>
                <a:lnTo>
                  <a:pt x="236" y="1032"/>
                </a:lnTo>
                <a:lnTo>
                  <a:pt x="228" y="1040"/>
                </a:lnTo>
                <a:lnTo>
                  <a:pt x="220" y="1064"/>
                </a:lnTo>
                <a:lnTo>
                  <a:pt x="186" y="1088"/>
                </a:lnTo>
                <a:lnTo>
                  <a:pt x="152" y="1104"/>
                </a:lnTo>
                <a:lnTo>
                  <a:pt x="127" y="1128"/>
                </a:lnTo>
                <a:lnTo>
                  <a:pt x="93" y="1144"/>
                </a:lnTo>
                <a:lnTo>
                  <a:pt x="68" y="1168"/>
                </a:lnTo>
                <a:lnTo>
                  <a:pt x="51" y="1192"/>
                </a:lnTo>
                <a:lnTo>
                  <a:pt x="26" y="1200"/>
                </a:lnTo>
                <a:lnTo>
                  <a:pt x="17" y="1208"/>
                </a:lnTo>
                <a:lnTo>
                  <a:pt x="17" y="1248"/>
                </a:lnTo>
                <a:lnTo>
                  <a:pt x="9" y="1264"/>
                </a:lnTo>
                <a:lnTo>
                  <a:pt x="17" y="1272"/>
                </a:lnTo>
                <a:lnTo>
                  <a:pt x="17" y="1288"/>
                </a:lnTo>
                <a:lnTo>
                  <a:pt x="9" y="1304"/>
                </a:lnTo>
                <a:lnTo>
                  <a:pt x="17" y="1312"/>
                </a:lnTo>
                <a:lnTo>
                  <a:pt x="17" y="1328"/>
                </a:lnTo>
                <a:lnTo>
                  <a:pt x="0" y="1352"/>
                </a:lnTo>
                <a:lnTo>
                  <a:pt x="17" y="1384"/>
                </a:lnTo>
                <a:lnTo>
                  <a:pt x="43" y="1408"/>
                </a:lnTo>
                <a:lnTo>
                  <a:pt x="9" y="1424"/>
                </a:lnTo>
                <a:lnTo>
                  <a:pt x="34" y="1432"/>
                </a:lnTo>
                <a:lnTo>
                  <a:pt x="9" y="1480"/>
                </a:lnTo>
                <a:lnTo>
                  <a:pt x="51" y="1464"/>
                </a:lnTo>
                <a:lnTo>
                  <a:pt x="51" y="1480"/>
                </a:lnTo>
                <a:lnTo>
                  <a:pt x="43" y="1488"/>
                </a:lnTo>
                <a:lnTo>
                  <a:pt x="17" y="1512"/>
                </a:lnTo>
                <a:lnTo>
                  <a:pt x="17" y="1544"/>
                </a:lnTo>
                <a:lnTo>
                  <a:pt x="43" y="1544"/>
                </a:lnTo>
                <a:lnTo>
                  <a:pt x="59" y="1552"/>
                </a:lnTo>
                <a:lnTo>
                  <a:pt x="59" y="1568"/>
                </a:lnTo>
                <a:lnTo>
                  <a:pt x="34" y="1584"/>
                </a:lnTo>
                <a:lnTo>
                  <a:pt x="17" y="1584"/>
                </a:lnTo>
                <a:lnTo>
                  <a:pt x="9" y="1592"/>
                </a:lnTo>
                <a:lnTo>
                  <a:pt x="26" y="1616"/>
                </a:lnTo>
                <a:lnTo>
                  <a:pt x="51" y="1632"/>
                </a:lnTo>
                <a:lnTo>
                  <a:pt x="76" y="1656"/>
                </a:lnTo>
                <a:lnTo>
                  <a:pt x="118" y="1664"/>
                </a:lnTo>
                <a:lnTo>
                  <a:pt x="102" y="1688"/>
                </a:lnTo>
                <a:lnTo>
                  <a:pt x="177" y="1688"/>
                </a:lnTo>
                <a:lnTo>
                  <a:pt x="236" y="1664"/>
                </a:lnTo>
                <a:lnTo>
                  <a:pt x="278" y="1624"/>
                </a:lnTo>
                <a:lnTo>
                  <a:pt x="312" y="1576"/>
                </a:lnTo>
                <a:lnTo>
                  <a:pt x="329" y="1584"/>
                </a:lnTo>
                <a:lnTo>
                  <a:pt x="346" y="1576"/>
                </a:lnTo>
                <a:lnTo>
                  <a:pt x="363" y="1544"/>
                </a:lnTo>
                <a:lnTo>
                  <a:pt x="363" y="1512"/>
                </a:lnTo>
                <a:lnTo>
                  <a:pt x="388" y="1512"/>
                </a:lnTo>
                <a:lnTo>
                  <a:pt x="396" y="1528"/>
                </a:lnTo>
                <a:lnTo>
                  <a:pt x="405" y="1560"/>
                </a:lnTo>
                <a:lnTo>
                  <a:pt x="422" y="1592"/>
                </a:lnTo>
                <a:lnTo>
                  <a:pt x="439" y="1584"/>
                </a:lnTo>
                <a:lnTo>
                  <a:pt x="455" y="1488"/>
                </a:lnTo>
                <a:lnTo>
                  <a:pt x="489" y="1456"/>
                </a:lnTo>
                <a:lnTo>
                  <a:pt x="489" y="1368"/>
                </a:lnTo>
                <a:lnTo>
                  <a:pt x="514" y="1328"/>
                </a:lnTo>
                <a:lnTo>
                  <a:pt x="514" y="1288"/>
                </a:lnTo>
                <a:lnTo>
                  <a:pt x="472" y="1248"/>
                </a:lnTo>
                <a:lnTo>
                  <a:pt x="472" y="1168"/>
                </a:lnTo>
                <a:lnTo>
                  <a:pt x="455" y="1048"/>
                </a:lnTo>
                <a:lnTo>
                  <a:pt x="489" y="976"/>
                </a:lnTo>
                <a:lnTo>
                  <a:pt x="565" y="968"/>
                </a:lnTo>
                <a:lnTo>
                  <a:pt x="582" y="912"/>
                </a:lnTo>
                <a:lnTo>
                  <a:pt x="540" y="888"/>
                </a:lnTo>
                <a:lnTo>
                  <a:pt x="590" y="808"/>
                </a:lnTo>
                <a:lnTo>
                  <a:pt x="590" y="712"/>
                </a:lnTo>
                <a:lnTo>
                  <a:pt x="632" y="688"/>
                </a:lnTo>
                <a:lnTo>
                  <a:pt x="632" y="624"/>
                </a:lnTo>
                <a:lnTo>
                  <a:pt x="691" y="568"/>
                </a:lnTo>
                <a:lnTo>
                  <a:pt x="683" y="528"/>
                </a:lnTo>
                <a:lnTo>
                  <a:pt x="683" y="480"/>
                </a:lnTo>
                <a:lnTo>
                  <a:pt x="717" y="440"/>
                </a:lnTo>
                <a:lnTo>
                  <a:pt x="759" y="440"/>
                </a:lnTo>
                <a:lnTo>
                  <a:pt x="776" y="384"/>
                </a:lnTo>
                <a:lnTo>
                  <a:pt x="851" y="400"/>
                </a:lnTo>
                <a:lnTo>
                  <a:pt x="851" y="320"/>
                </a:lnTo>
                <a:lnTo>
                  <a:pt x="868" y="312"/>
                </a:lnTo>
                <a:lnTo>
                  <a:pt x="851" y="296"/>
                </a:lnTo>
                <a:lnTo>
                  <a:pt x="894" y="272"/>
                </a:lnTo>
                <a:lnTo>
                  <a:pt x="995" y="320"/>
                </a:lnTo>
                <a:lnTo>
                  <a:pt x="1037" y="304"/>
                </a:lnTo>
                <a:lnTo>
                  <a:pt x="1096" y="320"/>
                </a:lnTo>
                <a:lnTo>
                  <a:pt x="1113" y="248"/>
                </a:lnTo>
                <a:lnTo>
                  <a:pt x="1113" y="176"/>
                </a:lnTo>
                <a:lnTo>
                  <a:pt x="1146" y="136"/>
                </a:lnTo>
                <a:lnTo>
                  <a:pt x="1197" y="136"/>
                </a:lnTo>
                <a:lnTo>
                  <a:pt x="1264" y="168"/>
                </a:lnTo>
                <a:lnTo>
                  <a:pt x="1281" y="208"/>
                </a:lnTo>
                <a:lnTo>
                  <a:pt x="1306" y="176"/>
                </a:lnTo>
                <a:lnTo>
                  <a:pt x="1340" y="144"/>
                </a:lnTo>
                <a:lnTo>
                  <a:pt x="1340" y="120"/>
                </a:lnTo>
                <a:lnTo>
                  <a:pt x="1239" y="104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aphicFrame>
        <p:nvGraphicFramePr>
          <p:cNvPr id="5" name="Grafiek 3"/>
          <p:cNvGraphicFramePr/>
          <p:nvPr/>
        </p:nvGraphicFramePr>
        <p:xfrm>
          <a:off x="228600" y="990600"/>
          <a:ext cx="4565559" cy="2816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afiek 4"/>
          <p:cNvGraphicFramePr>
            <a:graphicFrameLocks/>
          </p:cNvGraphicFramePr>
          <p:nvPr/>
        </p:nvGraphicFramePr>
        <p:xfrm>
          <a:off x="152400" y="3581400"/>
          <a:ext cx="4648200" cy="2698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3" name="Rectangle 112"/>
          <p:cNvSpPr/>
          <p:nvPr/>
        </p:nvSpPr>
        <p:spPr>
          <a:xfrm>
            <a:off x="2708193" y="278111"/>
            <a:ext cx="5064207" cy="52322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inga" pitchFamily="34" charset="0"/>
                <a:cs typeface="Kalinga" pitchFamily="34" charset="0"/>
              </a:rPr>
              <a:t>Scope of activity / numbers</a:t>
            </a:r>
          </a:p>
        </p:txBody>
      </p:sp>
      <p:pic>
        <p:nvPicPr>
          <p:cNvPr id="109" name="Picture 6" descr="http://www.alturnanetworks.com/e107_themes/alturna_networks/images/index_5.png"/>
          <p:cNvPicPr>
            <a:picLocks noChangeAspect="1" noChangeArrowheads="1"/>
          </p:cNvPicPr>
          <p:nvPr/>
        </p:nvPicPr>
        <p:blipFill>
          <a:blip r:embed="rId4"/>
          <a:srcRect l="73527"/>
          <a:stretch>
            <a:fillRect/>
          </a:stretch>
        </p:blipFill>
        <p:spPr bwMode="auto">
          <a:xfrm>
            <a:off x="0" y="120172"/>
            <a:ext cx="1921146" cy="8264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18966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 nodeType="clickPar">
                      <p:stCondLst>
                        <p:cond delay="indefinite"/>
                      </p:stCondLst>
                      <p:childTnLst>
                        <p:par>
                          <p:cTn id="3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335D"/>
                                      </p:to>
                                    </p:animClr>
                                    <p:set>
                                      <p:cBhvr>
                                        <p:cTn id="30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 nodeType="clickPar">
                      <p:stCondLst>
                        <p:cond delay="indefinite"/>
                      </p:stCondLst>
                      <p:childTnLst>
                        <p:par>
                          <p:cTn id="3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335D"/>
                                      </p:to>
                                    </p:animClr>
                                    <p:set>
                                      <p:cBhvr>
                                        <p:cTn id="3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335D"/>
                                      </p:to>
                                    </p:animClr>
                                    <p:set>
                                      <p:cBhvr>
                                        <p:cTn id="3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335D"/>
                                      </p:to>
                                    </p:animClr>
                                    <p:set>
                                      <p:cBhvr>
                                        <p:cTn id="32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 nodeType="clickPar">
                      <p:stCondLst>
                        <p:cond delay="indefinite"/>
                      </p:stCondLst>
                      <p:childTnLst>
                        <p:par>
                          <p:cTn id="3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335D"/>
                                      </p:to>
                                    </p:animClr>
                                    <p:set>
                                      <p:cBhvr>
                                        <p:cTn id="3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335D"/>
                                      </p:to>
                                    </p:animClr>
                                    <p:set>
                                      <p:cBhvr>
                                        <p:cTn id="3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335D"/>
                                      </p:to>
                                    </p:animClr>
                                    <p:set>
                                      <p:cBhvr>
                                        <p:cTn id="33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335D"/>
                                      </p:to>
                                    </p:animClr>
                                    <p:set>
                                      <p:cBhvr>
                                        <p:cTn id="3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1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335D"/>
                                      </p:to>
                                    </p:animClr>
                                    <p:set>
                                      <p:cBhvr>
                                        <p:cTn id="34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335D"/>
                                      </p:to>
                                    </p:animClr>
                                    <p:set>
                                      <p:cBhvr>
                                        <p:cTn id="34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335D"/>
                                      </p:to>
                                    </p:animClr>
                                    <p:set>
                                      <p:cBhvr>
                                        <p:cTn id="3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335D"/>
                                      </p:to>
                                    </p:animClr>
                                    <p:set>
                                      <p:cBhvr>
                                        <p:cTn id="3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335D"/>
                                      </p:to>
                                    </p:animClr>
                                    <p:set>
                                      <p:cBhvr>
                                        <p:cTn id="3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335D"/>
                                      </p:to>
                                    </p:animClr>
                                    <p:set>
                                      <p:cBhvr>
                                        <p:cTn id="3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335D"/>
                                      </p:to>
                                    </p:animClr>
                                    <p:set>
                                      <p:cBhvr>
                                        <p:cTn id="3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 nodeType="clickPar">
                      <p:stCondLst>
                        <p:cond delay="indefinite"/>
                      </p:stCondLst>
                      <p:childTnLst>
                        <p:par>
                          <p:cTn id="3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335D"/>
                                      </p:to>
                                    </p:animClr>
                                    <p:set>
                                      <p:cBhvr>
                                        <p:cTn id="3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335D"/>
                                      </p:to>
                                    </p:animClr>
                                    <p:set>
                                      <p:cBhvr>
                                        <p:cTn id="3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335D"/>
                                      </p:to>
                                    </p:animClr>
                                    <p:set>
                                      <p:cBhvr>
                                        <p:cTn id="3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5" fill="hold" nodeType="clickPar">
                      <p:stCondLst>
                        <p:cond delay="indefinite"/>
                      </p:stCondLst>
                      <p:childTnLst>
                        <p:par>
                          <p:cTn id="3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34"/>
          <p:cNvGrpSpPr>
            <a:grpSpLocks/>
          </p:cNvGrpSpPr>
          <p:nvPr/>
        </p:nvGrpSpPr>
        <p:grpSpPr bwMode="auto">
          <a:xfrm>
            <a:off x="579438" y="4064000"/>
            <a:ext cx="3505200" cy="2143125"/>
            <a:chOff x="2383300" y="2890469"/>
            <a:chExt cx="4590567" cy="2807295"/>
          </a:xfrm>
        </p:grpSpPr>
        <p:pic>
          <p:nvPicPr>
            <p:cNvPr id="4120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8490" y="4747857"/>
              <a:ext cx="1852851" cy="774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1" name="Picture 31" descr="pictureppt01.png"/>
            <p:cNvPicPr>
              <a:picLocks noChangeAspect="1"/>
            </p:cNvPicPr>
            <p:nvPr/>
          </p:nvPicPr>
          <p:blipFill>
            <a:blip r:embed="rId4">
              <a:lum bright="-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3300" y="2890469"/>
              <a:ext cx="2448392" cy="16249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2" name="Picture 32" descr="pictureppt02.png"/>
            <p:cNvPicPr>
              <a:picLocks noChangeAspect="1"/>
            </p:cNvPicPr>
            <p:nvPr/>
          </p:nvPicPr>
          <p:blipFill>
            <a:blip r:embed="rId5">
              <a:lum bright="-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6440" y="2890469"/>
              <a:ext cx="2447427" cy="1555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3" name="Picture 33" descr="pictureppt03.png"/>
            <p:cNvPicPr>
              <a:picLocks noChangeAspect="1"/>
            </p:cNvPicPr>
            <p:nvPr/>
          </p:nvPicPr>
          <p:blipFill>
            <a:blip r:embed="rId6">
              <a:lum bright="-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6050" y="4295781"/>
              <a:ext cx="1936371" cy="1401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2" name="Title 1"/>
          <p:cNvSpPr txBox="1">
            <a:spLocks/>
          </p:cNvSpPr>
          <p:nvPr/>
        </p:nvSpPr>
        <p:spPr>
          <a:xfrm>
            <a:off x="311150" y="3392488"/>
            <a:ext cx="4071938" cy="5715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000" b="1" i="1" dirty="0" err="1">
                <a:solidFill>
                  <a:srgbClr val="005EB4"/>
                </a:solidFill>
                <a:latin typeface="+mn-lt"/>
                <a:ea typeface="+mj-ea"/>
                <a:cs typeface="+mj-cs"/>
              </a:rPr>
              <a:t>BiDi</a:t>
            </a:r>
            <a:r>
              <a:rPr lang="en-US" sz="2000" b="1" i="1" dirty="0">
                <a:solidFill>
                  <a:srgbClr val="005EB4"/>
                </a:solidFill>
                <a:latin typeface="+mn-lt"/>
                <a:ea typeface="+mj-ea"/>
                <a:cs typeface="+mj-cs"/>
              </a:rPr>
              <a:t> / </a:t>
            </a:r>
            <a:r>
              <a:rPr lang="en-US" sz="2000" b="1" i="1" dirty="0" err="1">
                <a:solidFill>
                  <a:srgbClr val="005EB4"/>
                </a:solidFill>
                <a:latin typeface="+mn-lt"/>
                <a:ea typeface="+mj-ea"/>
                <a:cs typeface="+mj-cs"/>
              </a:rPr>
              <a:t>FttH</a:t>
            </a:r>
            <a:endParaRPr lang="en-US" sz="2000" b="1" i="1" dirty="0">
              <a:solidFill>
                <a:srgbClr val="005EB4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44" name="Title 1"/>
          <p:cNvSpPr txBox="1">
            <a:spLocks/>
          </p:cNvSpPr>
          <p:nvPr/>
        </p:nvSpPr>
        <p:spPr>
          <a:xfrm>
            <a:off x="4679950" y="3392488"/>
            <a:ext cx="4071938" cy="571500"/>
          </a:xfrm>
          <a:prstGeom prst="rect">
            <a:avLst/>
          </a:prstGeom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000" b="1" i="1" dirty="0">
                <a:solidFill>
                  <a:srgbClr val="005EB4"/>
                </a:solidFill>
                <a:latin typeface="+mn-lt"/>
                <a:ea typeface="+mj-ea"/>
                <a:cs typeface="+mj-cs"/>
              </a:rPr>
              <a:t>CWDM/DWDM &amp; MUX/OADM</a:t>
            </a:r>
          </a:p>
        </p:txBody>
      </p:sp>
      <p:pic>
        <p:nvPicPr>
          <p:cNvPr id="4101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1320800"/>
            <a:ext cx="1474787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7" descr="C:\Documents and Settings\Gisela\Mijn documenten\SolidOptics\websiteV2\old website\JPEG BIG with Small GIF\Group Picture\home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1114425"/>
            <a:ext cx="2725738" cy="205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1114425"/>
            <a:ext cx="430212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3" y="757238"/>
            <a:ext cx="5715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1471613"/>
            <a:ext cx="1071562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Afbeelding 81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63" y="1830388"/>
            <a:ext cx="357187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ounded Rectangle 50"/>
          <p:cNvSpPr/>
          <p:nvPr/>
        </p:nvSpPr>
        <p:spPr>
          <a:xfrm>
            <a:off x="4714875" y="757238"/>
            <a:ext cx="4071938" cy="2500312"/>
          </a:xfrm>
          <a:prstGeom prst="roundRect">
            <a:avLst/>
          </a:prstGeom>
          <a:noFill/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2" name="Up Arrow 51"/>
          <p:cNvSpPr/>
          <p:nvPr/>
        </p:nvSpPr>
        <p:spPr>
          <a:xfrm rot="5400000">
            <a:off x="3638550" y="1522413"/>
            <a:ext cx="274638" cy="785812"/>
          </a:xfrm>
          <a:prstGeom prst="upArrow">
            <a:avLst/>
          </a:prstGeom>
          <a:solidFill>
            <a:schemeClr val="tx1">
              <a:lumMod val="40000"/>
              <a:lumOff val="60000"/>
            </a:schemeClr>
          </a:solidFill>
          <a:ln>
            <a:solidFill>
              <a:schemeClr val="tx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3" name="Up Arrow 52"/>
          <p:cNvSpPr/>
          <p:nvPr/>
        </p:nvSpPr>
        <p:spPr>
          <a:xfrm rot="7603256">
            <a:off x="3189288" y="2263775"/>
            <a:ext cx="274637" cy="785813"/>
          </a:xfrm>
          <a:prstGeom prst="upArrow">
            <a:avLst/>
          </a:prstGeom>
          <a:solidFill>
            <a:schemeClr val="tx1">
              <a:lumMod val="40000"/>
              <a:lumOff val="60000"/>
            </a:schemeClr>
          </a:solidFill>
          <a:ln>
            <a:solidFill>
              <a:schemeClr val="tx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4" name="Up Arrow 53"/>
          <p:cNvSpPr/>
          <p:nvPr/>
        </p:nvSpPr>
        <p:spPr>
          <a:xfrm rot="10800000">
            <a:off x="2135188" y="2640013"/>
            <a:ext cx="276225" cy="785812"/>
          </a:xfrm>
          <a:prstGeom prst="upArrow">
            <a:avLst/>
          </a:prstGeom>
          <a:solidFill>
            <a:schemeClr val="tx1">
              <a:lumMod val="40000"/>
              <a:lumOff val="60000"/>
            </a:schemeClr>
          </a:solidFill>
          <a:ln>
            <a:solidFill>
              <a:schemeClr val="tx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>
            <a:off x="311150" y="3883025"/>
            <a:ext cx="4071938" cy="2500313"/>
          </a:xfrm>
          <a:prstGeom prst="roundRect">
            <a:avLst/>
          </a:prstGeom>
          <a:noFill/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7" name="Rounded Rectangle 56"/>
          <p:cNvSpPr/>
          <p:nvPr/>
        </p:nvSpPr>
        <p:spPr>
          <a:xfrm>
            <a:off x="4714875" y="3883025"/>
            <a:ext cx="4071938" cy="250031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113" name="Picture 5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2757488"/>
            <a:ext cx="78105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Picture 5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" t="12431" r="6250" b="12981"/>
          <a:stretch>
            <a:fillRect/>
          </a:stretch>
        </p:blipFill>
        <p:spPr bwMode="auto">
          <a:xfrm>
            <a:off x="7572375" y="2257425"/>
            <a:ext cx="10001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Title 1"/>
          <p:cNvSpPr txBox="1">
            <a:spLocks/>
          </p:cNvSpPr>
          <p:nvPr/>
        </p:nvSpPr>
        <p:spPr>
          <a:xfrm>
            <a:off x="4689475" y="266700"/>
            <a:ext cx="4097338" cy="571500"/>
          </a:xfrm>
          <a:prstGeom prst="rect">
            <a:avLst/>
          </a:prstGeom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000" b="1" i="1" dirty="0">
                <a:solidFill>
                  <a:srgbClr val="005EB4"/>
                </a:solidFill>
                <a:latin typeface="+mn-lt"/>
                <a:ea typeface="+mj-ea"/>
                <a:cs typeface="+mj-cs"/>
              </a:rPr>
              <a:t>Compatible Optics</a:t>
            </a:r>
          </a:p>
        </p:txBody>
      </p:sp>
      <p:sp>
        <p:nvSpPr>
          <p:cNvPr id="38" name="Title 1"/>
          <p:cNvSpPr>
            <a:spLocks noGrp="1"/>
          </p:cNvSpPr>
          <p:nvPr>
            <p:ph type="ctrTitle"/>
          </p:nvPr>
        </p:nvSpPr>
        <p:spPr>
          <a:xfrm>
            <a:off x="357188" y="582613"/>
            <a:ext cx="4286250" cy="75565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pc="-150" dirty="0" smtClean="0">
                <a:solidFill>
                  <a:srgbClr val="005EB4"/>
                </a:solidFill>
                <a:latin typeface="+mn-lt"/>
              </a:rPr>
              <a:t>PRODUCT  LINES</a:t>
            </a:r>
            <a:endParaRPr lang="en-US" b="1" spc="-150" dirty="0">
              <a:solidFill>
                <a:srgbClr val="005EB4"/>
              </a:solidFill>
              <a:latin typeface="+mn-lt"/>
            </a:endParaRPr>
          </a:p>
        </p:txBody>
      </p:sp>
      <p:grpSp>
        <p:nvGrpSpPr>
          <p:cNvPr id="4117" name="Group 29"/>
          <p:cNvGrpSpPr>
            <a:grpSpLocks/>
          </p:cNvGrpSpPr>
          <p:nvPr/>
        </p:nvGrpSpPr>
        <p:grpSpPr bwMode="auto">
          <a:xfrm>
            <a:off x="5092700" y="4256088"/>
            <a:ext cx="3336925" cy="1808162"/>
            <a:chOff x="4282517" y="3857628"/>
            <a:chExt cx="4436618" cy="2491704"/>
          </a:xfrm>
        </p:grpSpPr>
        <p:pic>
          <p:nvPicPr>
            <p:cNvPr id="4118" name="Picture 27" descr="picture06.png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7686" y="3857628"/>
              <a:ext cx="4104038" cy="1817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9" name="Picture 28" descr="pictureppt08.png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2517" y="5587410"/>
              <a:ext cx="4436618" cy="7619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582613"/>
            <a:ext cx="6858000" cy="456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 bwMode="auto">
          <a:xfrm>
            <a:off x="3076575" y="149225"/>
            <a:ext cx="2571750" cy="1000125"/>
          </a:xfrm>
          <a:prstGeom prst="roundRect">
            <a:avLst/>
          </a:prstGeom>
          <a:noFill/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148" name="Picture 5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075" y="649288"/>
            <a:ext cx="78105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672013" y="150813"/>
            <a:ext cx="4286250" cy="1184275"/>
          </a:xfrm>
          <a:prstGeom prst="rect">
            <a:avLst/>
          </a:prstGeom>
        </p:spPr>
        <p:txBody>
          <a:bodyPr anchor="ctr"/>
          <a:lstStyle/>
          <a:p>
            <a:pPr algn="r" eaLnBrk="1" fontAlgn="auto" hangingPunct="1">
              <a:lnSpc>
                <a:spcPts val="3500"/>
              </a:lnSpc>
              <a:spcAft>
                <a:spcPts val="0"/>
              </a:spcAft>
              <a:defRPr/>
            </a:pPr>
            <a:r>
              <a:rPr lang="en-US" sz="4200" b="1" dirty="0">
                <a:solidFill>
                  <a:srgbClr val="005EB4"/>
                </a:solidFill>
                <a:latin typeface="+mn-lt"/>
                <a:ea typeface="+mj-ea"/>
                <a:cs typeface="+mj-cs"/>
              </a:rPr>
              <a:t>OPTIC </a:t>
            </a:r>
          </a:p>
          <a:p>
            <a:pPr algn="r" eaLnBrk="1" fontAlgn="auto" hangingPunct="1">
              <a:lnSpc>
                <a:spcPts val="3500"/>
              </a:lnSpc>
              <a:spcAft>
                <a:spcPts val="0"/>
              </a:spcAft>
              <a:defRPr/>
            </a:pPr>
            <a:r>
              <a:rPr lang="en-US" sz="4200" b="1" dirty="0">
                <a:solidFill>
                  <a:srgbClr val="005EB4"/>
                </a:solidFill>
                <a:latin typeface="+mn-lt"/>
                <a:ea typeface="+mj-ea"/>
                <a:cs typeface="+mj-cs"/>
              </a:rPr>
              <a:t>TESTING</a:t>
            </a:r>
          </a:p>
        </p:txBody>
      </p:sp>
      <p:pic>
        <p:nvPicPr>
          <p:cNvPr id="6150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825" y="292100"/>
            <a:ext cx="430213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450" y="220663"/>
            <a:ext cx="5715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325" y="292100"/>
            <a:ext cx="1071563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Afbeelding 8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888" y="720725"/>
            <a:ext cx="357187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3508375" y="1077913"/>
            <a:ext cx="1857375" cy="428625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1600" b="1" i="1" dirty="0">
                <a:solidFill>
                  <a:srgbClr val="095CA9"/>
                </a:solidFill>
                <a:latin typeface="+mn-lt"/>
                <a:ea typeface="+mj-ea"/>
                <a:cs typeface="+mj-cs"/>
              </a:rPr>
              <a:t>C</a:t>
            </a:r>
            <a:r>
              <a:rPr lang="en-US" sz="1600" b="1" i="1" dirty="0" err="1">
                <a:solidFill>
                  <a:srgbClr val="095CA9"/>
                </a:solidFill>
                <a:latin typeface="+mn-lt"/>
                <a:ea typeface="+mj-ea"/>
                <a:cs typeface="+mj-cs"/>
              </a:rPr>
              <a:t>ompatibility</a:t>
            </a:r>
            <a:endParaRPr lang="en-US" sz="1600" b="1" i="1" dirty="0">
              <a:solidFill>
                <a:srgbClr val="095CA9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5762625" y="3500438"/>
            <a:ext cx="3143250" cy="857250"/>
          </a:xfrm>
          <a:prstGeom prst="roundRect">
            <a:avLst/>
          </a:prstGeom>
          <a:noFill/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7026275" y="3136900"/>
            <a:ext cx="1974850" cy="428625"/>
          </a:xfrm>
          <a:prstGeom prst="rect">
            <a:avLst/>
          </a:prstGeom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1600" b="1" i="1" dirty="0">
                <a:solidFill>
                  <a:srgbClr val="095CA9"/>
                </a:solidFill>
                <a:latin typeface="+mn-lt"/>
                <a:ea typeface="+mj-ea"/>
                <a:cs typeface="+mj-cs"/>
              </a:rPr>
              <a:t>EEPROM</a:t>
            </a:r>
            <a:r>
              <a:rPr lang="en-US" sz="1600" b="1" dirty="0">
                <a:solidFill>
                  <a:srgbClr val="095CA9"/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sz="1600" b="1" i="1" dirty="0">
                <a:solidFill>
                  <a:srgbClr val="095CA9"/>
                </a:solidFill>
                <a:latin typeface="+mn-lt"/>
                <a:ea typeface="+mj-ea"/>
                <a:cs typeface="+mj-cs"/>
              </a:rPr>
              <a:t>Contents</a:t>
            </a:r>
          </a:p>
        </p:txBody>
      </p:sp>
      <p:grpSp>
        <p:nvGrpSpPr>
          <p:cNvPr id="6157" name="Group 43"/>
          <p:cNvGrpSpPr>
            <a:grpSpLocks/>
          </p:cNvGrpSpPr>
          <p:nvPr/>
        </p:nvGrpSpPr>
        <p:grpSpPr bwMode="auto">
          <a:xfrm>
            <a:off x="195263" y="917575"/>
            <a:ext cx="2733675" cy="1643063"/>
            <a:chOff x="4714876" y="4857760"/>
            <a:chExt cx="2734313" cy="1643074"/>
          </a:xfrm>
        </p:grpSpPr>
        <p:pic>
          <p:nvPicPr>
            <p:cNvPr id="16" name="Picture 5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214942" y="4929198"/>
              <a:ext cx="1787415" cy="785818"/>
            </a:xfrm>
            <a:prstGeom prst="ellipse">
              <a:avLst/>
            </a:prstGeom>
            <a:ln>
              <a:solidFill>
                <a:srgbClr val="66CC00"/>
              </a:solidFill>
            </a:ln>
            <a:effectLst>
              <a:softEdge rad="112500"/>
            </a:effectLst>
          </p:spPr>
        </p:pic>
        <p:pic>
          <p:nvPicPr>
            <p:cNvPr id="6191" name="Picture 3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9190" y="5643578"/>
              <a:ext cx="1259900" cy="676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Rounded Rectangle 17"/>
            <p:cNvSpPr/>
            <p:nvPr/>
          </p:nvSpPr>
          <p:spPr>
            <a:xfrm>
              <a:off x="4714876" y="4857760"/>
              <a:ext cx="2715259" cy="1643074"/>
            </a:xfrm>
            <a:prstGeom prst="roundRect">
              <a:avLst/>
            </a:prstGeom>
            <a:noFill/>
            <a:ln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Title 1"/>
            <p:cNvSpPr txBox="1">
              <a:spLocks/>
            </p:cNvSpPr>
            <p:nvPr/>
          </p:nvSpPr>
          <p:spPr>
            <a:xfrm>
              <a:off x="6143959" y="5602303"/>
              <a:ext cx="1214720" cy="571504"/>
            </a:xfrm>
            <a:prstGeom prst="rect">
              <a:avLst/>
            </a:prstGeom>
            <a:ln>
              <a:noFill/>
            </a:ln>
          </p:spPr>
          <p:txBody>
            <a:bodyPr anchor="ctr">
              <a:normAutofit fontScale="90000"/>
            </a:bodyPr>
            <a:lstStyle/>
            <a:p>
              <a:pPr eaLnBrk="1" fontAlgn="auto" hangingPunct="1">
                <a:spcAft>
                  <a:spcPts val="0"/>
                </a:spcAft>
                <a:defRPr/>
              </a:pPr>
              <a:r>
                <a:rPr lang="en-US" b="1" dirty="0">
                  <a:solidFill>
                    <a:schemeClr val="tx1">
                      <a:lumMod val="60000"/>
                      <a:lumOff val="40000"/>
                    </a:schemeClr>
                  </a:solidFill>
                  <a:latin typeface="+mn-lt"/>
                  <a:ea typeface="+mj-ea"/>
                  <a:cs typeface="+mj-cs"/>
                </a:rPr>
                <a:t>15xx.xx</a:t>
              </a:r>
              <a:r>
                <a:rPr lang="en-US" sz="2400" b="1" dirty="0">
                  <a:solidFill>
                    <a:schemeClr val="tx1">
                      <a:lumMod val="60000"/>
                      <a:lumOff val="40000"/>
                    </a:schemeClr>
                  </a:solidFill>
                  <a:latin typeface="+mn-lt"/>
                  <a:ea typeface="+mj-ea"/>
                  <a:cs typeface="+mj-cs"/>
                </a:rPr>
                <a:t>nm</a:t>
              </a:r>
            </a:p>
          </p:txBody>
        </p:sp>
        <p:sp>
          <p:nvSpPr>
            <p:cNvPr id="20" name="Title 1"/>
            <p:cNvSpPr txBox="1">
              <a:spLocks/>
            </p:cNvSpPr>
            <p:nvPr/>
          </p:nvSpPr>
          <p:spPr>
            <a:xfrm>
              <a:off x="6143959" y="5794391"/>
              <a:ext cx="1305230" cy="571504"/>
            </a:xfrm>
            <a:prstGeom prst="rect">
              <a:avLst/>
            </a:prstGeom>
            <a:ln>
              <a:noFill/>
            </a:ln>
          </p:spPr>
          <p:txBody>
            <a:bodyPr anchor="ctr"/>
            <a:lstStyle/>
            <a:p>
              <a:pPr eaLnBrk="1" fontAlgn="auto" hangingPunct="1">
                <a:spcAft>
                  <a:spcPts val="0"/>
                </a:spcAft>
                <a:defRPr/>
              </a:pPr>
              <a:r>
                <a:rPr lang="nl-NL" sz="1200" b="1" dirty="0">
                  <a:solidFill>
                    <a:schemeClr val="tx1">
                      <a:lumMod val="60000"/>
                      <a:lumOff val="40000"/>
                    </a:schemeClr>
                  </a:solidFill>
                  <a:latin typeface="+mn-lt"/>
                  <a:ea typeface="+mj-ea"/>
                  <a:cs typeface="+mj-cs"/>
                </a:rPr>
                <a:t>CWDM/DWDM</a:t>
              </a:r>
              <a:endParaRPr lang="en-US" sz="12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j-ea"/>
                <a:cs typeface="+mj-cs"/>
              </a:endParaRPr>
            </a:p>
          </p:txBody>
        </p:sp>
      </p:grpSp>
      <p:sp>
        <p:nvSpPr>
          <p:cNvPr id="21" name="Up-Down Arrow 20"/>
          <p:cNvSpPr/>
          <p:nvPr/>
        </p:nvSpPr>
        <p:spPr>
          <a:xfrm rot="3523375">
            <a:off x="3307557" y="3759994"/>
            <a:ext cx="285750" cy="1214437"/>
          </a:xfrm>
          <a:prstGeom prst="upDownArrow">
            <a:avLst/>
          </a:prstGeom>
          <a:solidFill>
            <a:schemeClr val="tx1">
              <a:lumMod val="40000"/>
              <a:lumOff val="60000"/>
            </a:schemeClr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Up-Down Arrow 21"/>
          <p:cNvSpPr/>
          <p:nvPr/>
        </p:nvSpPr>
        <p:spPr>
          <a:xfrm rot="3523375">
            <a:off x="2950369" y="3474244"/>
            <a:ext cx="285750" cy="1214438"/>
          </a:xfrm>
          <a:prstGeom prst="upDownArrow">
            <a:avLst/>
          </a:prstGeom>
          <a:solidFill>
            <a:schemeClr val="tx1">
              <a:lumMod val="40000"/>
              <a:lumOff val="60000"/>
            </a:schemeClr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225425" y="2506663"/>
            <a:ext cx="2643188" cy="428625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i="1" dirty="0">
                <a:solidFill>
                  <a:srgbClr val="005EB4"/>
                </a:solidFill>
                <a:latin typeface="+mn-lt"/>
                <a:ea typeface="+mj-ea"/>
                <a:cs typeface="+mj-cs"/>
              </a:rPr>
              <a:t>Laser Color / Nanometer</a:t>
            </a:r>
          </a:p>
        </p:txBody>
      </p:sp>
      <p:grpSp>
        <p:nvGrpSpPr>
          <p:cNvPr id="6161" name="Group 49"/>
          <p:cNvGrpSpPr>
            <a:grpSpLocks/>
          </p:cNvGrpSpPr>
          <p:nvPr/>
        </p:nvGrpSpPr>
        <p:grpSpPr bwMode="auto">
          <a:xfrm>
            <a:off x="982663" y="4803775"/>
            <a:ext cx="1143000" cy="428625"/>
            <a:chOff x="164408" y="3143248"/>
            <a:chExt cx="1428728" cy="642942"/>
          </a:xfrm>
        </p:grpSpPr>
        <p:pic>
          <p:nvPicPr>
            <p:cNvPr id="6188" name="Picture 6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408" y="3143268"/>
              <a:ext cx="1428728" cy="581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Rounded Rectangle 25"/>
            <p:cNvSpPr/>
            <p:nvPr/>
          </p:nvSpPr>
          <p:spPr>
            <a:xfrm>
              <a:off x="214016" y="3143248"/>
              <a:ext cx="1357292" cy="642942"/>
            </a:xfrm>
            <a:prstGeom prst="roundRect">
              <a:avLst/>
            </a:prstGeom>
            <a:noFill/>
            <a:ln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pic>
        <p:nvPicPr>
          <p:cNvPr id="6162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22" t="36328" r="30078" b="26172"/>
          <a:stretch>
            <a:fillRect/>
          </a:stretch>
        </p:blipFill>
        <p:spPr bwMode="auto">
          <a:xfrm>
            <a:off x="485775" y="5745163"/>
            <a:ext cx="56356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itle 1"/>
          <p:cNvSpPr txBox="1">
            <a:spLocks/>
          </p:cNvSpPr>
          <p:nvPr/>
        </p:nvSpPr>
        <p:spPr>
          <a:xfrm>
            <a:off x="406400" y="5451475"/>
            <a:ext cx="1516063" cy="428625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sz="1100" b="1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j-ea"/>
                <a:cs typeface="+mj-cs"/>
              </a:rPr>
              <a:t>With</a:t>
            </a:r>
            <a:r>
              <a:rPr lang="nl-NL" sz="1100" b="1" dirty="0">
                <a:solidFill>
                  <a:srgbClr val="005EB4"/>
                </a:solidFill>
                <a:latin typeface="+mn-lt"/>
                <a:ea typeface="+mj-ea"/>
                <a:cs typeface="+mj-cs"/>
              </a:rPr>
              <a:t> </a:t>
            </a:r>
            <a:r>
              <a:rPr lang="nl-NL" sz="1100" b="1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j-ea"/>
                <a:cs typeface="+mj-cs"/>
              </a:rPr>
              <a:t>Attenuation</a:t>
            </a:r>
            <a:endParaRPr lang="en-US" sz="1100" b="1" dirty="0">
              <a:solidFill>
                <a:schemeClr val="tx1">
                  <a:lumMod val="60000"/>
                  <a:lumOff val="40000"/>
                </a:schemeClr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1128713" y="5773738"/>
            <a:ext cx="571500" cy="428625"/>
          </a:xfrm>
          <a:prstGeom prst="rect">
            <a:avLst/>
          </a:prstGeom>
        </p:spPr>
        <p:txBody>
          <a:bodyPr anchor="ctr">
            <a:normAutofit fontScale="8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sz="1600" b="1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j-ea"/>
                <a:cs typeface="+mj-cs"/>
              </a:rPr>
              <a:t>xx</a:t>
            </a:r>
            <a:r>
              <a:rPr lang="nl-NL" sz="1600" b="1" dirty="0">
                <a:solidFill>
                  <a:srgbClr val="005EB4"/>
                </a:solidFill>
                <a:latin typeface="+mn-lt"/>
                <a:ea typeface="+mj-ea"/>
                <a:cs typeface="+mj-cs"/>
              </a:rPr>
              <a:t> </a:t>
            </a:r>
            <a:r>
              <a:rPr lang="nl-NL" sz="16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j-ea"/>
                <a:cs typeface="+mj-cs"/>
              </a:rPr>
              <a:t>dB</a:t>
            </a:r>
            <a:endParaRPr lang="en-US" sz="1600" b="1" dirty="0">
              <a:solidFill>
                <a:schemeClr val="tx1">
                  <a:lumMod val="60000"/>
                  <a:lumOff val="40000"/>
                </a:schemeClr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368300" y="4029075"/>
            <a:ext cx="2219325" cy="428625"/>
          </a:xfrm>
          <a:prstGeom prst="rect">
            <a:avLst/>
          </a:prstGeom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nl-NL" sz="1600" b="1" i="1" dirty="0">
                <a:solidFill>
                  <a:srgbClr val="005EB4"/>
                </a:solidFill>
                <a:latin typeface="+mn-lt"/>
                <a:ea typeface="+mj-ea"/>
                <a:cs typeface="+mj-cs"/>
              </a:rPr>
              <a:t>FULL 10G </a:t>
            </a:r>
            <a:r>
              <a:rPr lang="nl-NL" sz="1600" b="1" i="1" dirty="0" err="1">
                <a:solidFill>
                  <a:srgbClr val="005EB4"/>
                </a:solidFill>
                <a:latin typeface="+mn-lt"/>
                <a:ea typeface="+mj-ea"/>
                <a:cs typeface="+mj-cs"/>
              </a:rPr>
              <a:t>Traffic</a:t>
            </a:r>
            <a:r>
              <a:rPr lang="nl-NL" sz="1600" b="1" i="1" dirty="0">
                <a:solidFill>
                  <a:srgbClr val="005EB4"/>
                </a:solidFill>
                <a:latin typeface="+mn-lt"/>
                <a:ea typeface="+mj-ea"/>
                <a:cs typeface="+mj-cs"/>
              </a:rPr>
              <a:t> Test</a:t>
            </a:r>
            <a:endParaRPr lang="en-US" sz="1600" b="1" i="1" dirty="0">
              <a:solidFill>
                <a:srgbClr val="005EB4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98463" y="5522913"/>
            <a:ext cx="1285875" cy="714375"/>
          </a:xfrm>
          <a:prstGeom prst="roundRect">
            <a:avLst/>
          </a:prstGeom>
          <a:noFill/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214313" y="4429125"/>
            <a:ext cx="2643187" cy="2143125"/>
          </a:xfrm>
          <a:prstGeom prst="roundRect">
            <a:avLst/>
          </a:prstGeom>
          <a:noFill/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1843088" y="5613400"/>
            <a:ext cx="785812" cy="500063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nl-NL" sz="1000" b="1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j-ea"/>
                <a:cs typeface="+mj-cs"/>
              </a:rPr>
              <a:t>Tx</a:t>
            </a:r>
            <a:r>
              <a:rPr lang="nl-NL" sz="10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j-ea"/>
                <a:cs typeface="+mj-cs"/>
              </a:rPr>
              <a:t> power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nl-NL" sz="10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j-ea"/>
                <a:cs typeface="+mj-cs"/>
              </a:rPr>
              <a:t>Rx power</a:t>
            </a:r>
            <a:endParaRPr lang="en-US" sz="1000" b="1" dirty="0">
              <a:solidFill>
                <a:schemeClr val="tx1">
                  <a:lumMod val="60000"/>
                  <a:lumOff val="40000"/>
                </a:schemeClr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1766888" y="5613400"/>
            <a:ext cx="928687" cy="500063"/>
          </a:xfrm>
          <a:prstGeom prst="roundRect">
            <a:avLst/>
          </a:prstGeom>
          <a:noFill/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170" name="Picture 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957763"/>
            <a:ext cx="1925638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Rounded Rectangle 35"/>
          <p:cNvSpPr/>
          <p:nvPr/>
        </p:nvSpPr>
        <p:spPr>
          <a:xfrm>
            <a:off x="4357688" y="4886325"/>
            <a:ext cx="4214812" cy="1643063"/>
          </a:xfrm>
          <a:prstGeom prst="roundRect">
            <a:avLst/>
          </a:prstGeom>
          <a:noFill/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5911850" y="4994275"/>
            <a:ext cx="1566863" cy="642938"/>
          </a:xfrm>
          <a:prstGeom prst="rect">
            <a:avLst/>
          </a:prstGeom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600" b="1" i="1" dirty="0">
                <a:solidFill>
                  <a:srgbClr val="095CA9"/>
                </a:solidFill>
                <a:latin typeface="+mn-lt"/>
                <a:ea typeface="+mj-ea"/>
                <a:cs typeface="+mj-cs"/>
              </a:rPr>
              <a:t>Lens inspection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1600" b="1" i="1" dirty="0">
                <a:solidFill>
                  <a:srgbClr val="095CA9"/>
                </a:solidFill>
                <a:latin typeface="+mn-lt"/>
                <a:ea typeface="+mj-ea"/>
                <a:cs typeface="+mj-cs"/>
              </a:rPr>
              <a:t>&amp; Cleaning</a:t>
            </a:r>
          </a:p>
        </p:txBody>
      </p:sp>
      <p:pic>
        <p:nvPicPr>
          <p:cNvPr id="6173" name="Picture 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100" y="4940300"/>
            <a:ext cx="1042988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4" name="Picture 1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925" y="5591175"/>
            <a:ext cx="300038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5" name="Picture 10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5865813"/>
            <a:ext cx="10445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Bent Arrow 40"/>
          <p:cNvSpPr/>
          <p:nvPr/>
        </p:nvSpPr>
        <p:spPr>
          <a:xfrm rot="17628147">
            <a:off x="3673475" y="4703763"/>
            <a:ext cx="884237" cy="915988"/>
          </a:xfrm>
          <a:prstGeom prst="bentArrow">
            <a:avLst>
              <a:gd name="adj1" fmla="val 9856"/>
              <a:gd name="adj2" fmla="val 12654"/>
              <a:gd name="adj3" fmla="val 25000"/>
              <a:gd name="adj4" fmla="val 43750"/>
            </a:avLst>
          </a:prstGeom>
          <a:solidFill>
            <a:schemeClr val="bg1"/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Bent Arrow 41"/>
          <p:cNvSpPr/>
          <p:nvPr/>
        </p:nvSpPr>
        <p:spPr>
          <a:xfrm rot="17628147">
            <a:off x="3352800" y="4478338"/>
            <a:ext cx="1090613" cy="1506537"/>
          </a:xfrm>
          <a:prstGeom prst="bentArrow">
            <a:avLst>
              <a:gd name="adj1" fmla="val 9856"/>
              <a:gd name="adj2" fmla="val 12654"/>
              <a:gd name="adj3" fmla="val 25000"/>
              <a:gd name="adj4" fmla="val 43750"/>
            </a:avLst>
          </a:prstGeom>
          <a:solidFill>
            <a:schemeClr val="bg1"/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6859588" y="2057400"/>
            <a:ext cx="2071687" cy="714375"/>
          </a:xfrm>
          <a:prstGeom prst="roundRect">
            <a:avLst/>
          </a:prstGeom>
          <a:noFill/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" name="Title 1"/>
          <p:cNvSpPr txBox="1">
            <a:spLocks/>
          </p:cNvSpPr>
          <p:nvPr/>
        </p:nvSpPr>
        <p:spPr>
          <a:xfrm>
            <a:off x="7345363" y="1682750"/>
            <a:ext cx="1857375" cy="428625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600" b="1" i="1" dirty="0">
                <a:solidFill>
                  <a:srgbClr val="095CA9"/>
                </a:solidFill>
                <a:latin typeface="+mn-lt"/>
                <a:ea typeface="+mj-ea"/>
                <a:cs typeface="+mj-cs"/>
              </a:rPr>
              <a:t>Label Contents</a:t>
            </a:r>
          </a:p>
        </p:txBody>
      </p:sp>
      <p:sp>
        <p:nvSpPr>
          <p:cNvPr id="45" name="Up Arrow 44"/>
          <p:cNvSpPr/>
          <p:nvPr/>
        </p:nvSpPr>
        <p:spPr>
          <a:xfrm rot="7771239">
            <a:off x="3181351" y="1757362"/>
            <a:ext cx="315912" cy="785813"/>
          </a:xfrm>
          <a:prstGeom prst="upArrow">
            <a:avLst/>
          </a:prstGeom>
          <a:solidFill>
            <a:schemeClr val="tx1">
              <a:lumMod val="40000"/>
              <a:lumOff val="60000"/>
            </a:schemeClr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Up Arrow 45"/>
          <p:cNvSpPr/>
          <p:nvPr/>
        </p:nvSpPr>
        <p:spPr>
          <a:xfrm rot="7771239">
            <a:off x="4420394" y="1412081"/>
            <a:ext cx="317500" cy="547688"/>
          </a:xfrm>
          <a:prstGeom prst="upArrow">
            <a:avLst/>
          </a:prstGeom>
          <a:solidFill>
            <a:schemeClr val="tx1">
              <a:lumMod val="40000"/>
              <a:lumOff val="60000"/>
            </a:schemeClr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Up Arrow 46"/>
          <p:cNvSpPr/>
          <p:nvPr/>
        </p:nvSpPr>
        <p:spPr>
          <a:xfrm rot="17990084">
            <a:off x="6592093" y="2755107"/>
            <a:ext cx="315913" cy="704850"/>
          </a:xfrm>
          <a:prstGeom prst="upArrow">
            <a:avLst/>
          </a:prstGeom>
          <a:solidFill>
            <a:schemeClr val="tx1">
              <a:lumMod val="40000"/>
              <a:lumOff val="60000"/>
            </a:schemeClr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183" name="Picture 51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" t="12431" r="6250" b="12981"/>
          <a:stretch>
            <a:fillRect/>
          </a:stretch>
        </p:blipFill>
        <p:spPr bwMode="auto">
          <a:xfrm>
            <a:off x="3862388" y="649288"/>
            <a:ext cx="10001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84" name="Picture 2" descr="\\so-nas\Media\Sticker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0" y="2106613"/>
            <a:ext cx="1744663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3" descr="\\so-nas\Media\Sticker.png"/>
          <p:cNvPicPr>
            <a:picLocks noChangeAspect="1" noChangeArrowheads="1"/>
          </p:cNvPicPr>
          <p:nvPr/>
        </p:nvPicPr>
        <p:blipFill>
          <a:blip r:embed="rId19" cstate="print">
            <a:lum bright="-8000"/>
          </a:blip>
          <a:srcRect/>
          <a:stretch>
            <a:fillRect/>
          </a:stretch>
        </p:blipFill>
        <p:spPr bwMode="auto">
          <a:xfrm>
            <a:off x="4452934" y="1406514"/>
            <a:ext cx="2643206" cy="809628"/>
          </a:xfrm>
          <a:prstGeom prst="rect">
            <a:avLst/>
          </a:prstGeom>
          <a:noFill/>
          <a:scene3d>
            <a:camera prst="isometricTopUp">
              <a:rot lat="19800000" lon="18900000" rev="4140000"/>
            </a:camera>
            <a:lightRig rig="threePt" dir="t"/>
          </a:scene3d>
        </p:spPr>
      </p:pic>
      <p:sp>
        <p:nvSpPr>
          <p:cNvPr id="51" name="Up Arrow 50"/>
          <p:cNvSpPr/>
          <p:nvPr/>
        </p:nvSpPr>
        <p:spPr>
          <a:xfrm rot="17990084">
            <a:off x="6790532" y="1096169"/>
            <a:ext cx="315912" cy="1016000"/>
          </a:xfrm>
          <a:prstGeom prst="upArrow">
            <a:avLst/>
          </a:prstGeom>
          <a:solidFill>
            <a:schemeClr val="tx1">
              <a:lumMod val="40000"/>
              <a:lumOff val="60000"/>
            </a:schemeClr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187" name="Picture 51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138" y="3571875"/>
            <a:ext cx="2928937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5" descr="C:\Documents and Settings\Gisela\Bureaublad\page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285728"/>
            <a:ext cx="4501402" cy="63579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perspectiveLeft">
              <a:rot lat="540000" lon="900000" rev="0"/>
            </a:camera>
            <a:lightRig rig="threePt" dir="t"/>
          </a:scene3d>
          <a:sp3d contourW="6350">
            <a:bevelT w="63500" h="50800"/>
            <a:contourClr>
              <a:schemeClr val="bg1">
                <a:lumMod val="75000"/>
              </a:schemeClr>
            </a:contourClr>
          </a:sp3d>
        </p:spPr>
      </p:pic>
      <p:grpSp>
        <p:nvGrpSpPr>
          <p:cNvPr id="8195" name="Group 5"/>
          <p:cNvGrpSpPr>
            <a:grpSpLocks/>
          </p:cNvGrpSpPr>
          <p:nvPr/>
        </p:nvGrpSpPr>
        <p:grpSpPr bwMode="auto">
          <a:xfrm>
            <a:off x="357188" y="3500438"/>
            <a:ext cx="2643187" cy="1643062"/>
            <a:chOff x="4714876" y="4857760"/>
            <a:chExt cx="2714644" cy="1643074"/>
          </a:xfrm>
        </p:grpSpPr>
        <p:pic>
          <p:nvPicPr>
            <p:cNvPr id="66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14942" y="4929198"/>
              <a:ext cx="1787415" cy="785818"/>
            </a:xfrm>
            <a:prstGeom prst="ellipse">
              <a:avLst/>
            </a:prstGeom>
            <a:ln>
              <a:solidFill>
                <a:schemeClr val="tx1">
                  <a:lumMod val="60000"/>
                  <a:lumOff val="40000"/>
                </a:schemeClr>
              </a:solidFill>
            </a:ln>
            <a:effectLst>
              <a:softEdge rad="112500"/>
            </a:effectLst>
          </p:spPr>
        </p:pic>
        <p:pic>
          <p:nvPicPr>
            <p:cNvPr id="8220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9190" y="5643578"/>
              <a:ext cx="1259900" cy="676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8" name="Rounded Rectangle 67"/>
            <p:cNvSpPr/>
            <p:nvPr/>
          </p:nvSpPr>
          <p:spPr>
            <a:xfrm>
              <a:off x="4714876" y="4857760"/>
              <a:ext cx="2714644" cy="1643074"/>
            </a:xfrm>
            <a:prstGeom prst="roundRect">
              <a:avLst/>
            </a:prstGeom>
            <a:noFill/>
            <a:ln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9" name="Title 1"/>
            <p:cNvSpPr txBox="1">
              <a:spLocks/>
            </p:cNvSpPr>
            <p:nvPr/>
          </p:nvSpPr>
          <p:spPr>
            <a:xfrm>
              <a:off x="6143121" y="5575315"/>
              <a:ext cx="1214660" cy="571504"/>
            </a:xfrm>
            <a:prstGeom prst="rect">
              <a:avLst/>
            </a:prstGeom>
            <a:ln>
              <a:noFill/>
            </a:ln>
          </p:spPr>
          <p:txBody>
            <a:bodyPr anchor="ctr">
              <a:normAutofit fontScale="97500"/>
            </a:bodyPr>
            <a:lstStyle/>
            <a:p>
              <a:pPr eaLnBrk="1" fontAlgn="auto" hangingPunct="1">
                <a:spcAft>
                  <a:spcPts val="0"/>
                </a:spcAft>
                <a:defRPr/>
              </a:pPr>
              <a:r>
                <a:rPr lang="en-US" sz="1300" b="1" dirty="0">
                  <a:solidFill>
                    <a:schemeClr val="tx1">
                      <a:lumMod val="60000"/>
                      <a:lumOff val="40000"/>
                    </a:schemeClr>
                  </a:solidFill>
                  <a:latin typeface="+mn-lt"/>
                  <a:ea typeface="+mj-ea"/>
                  <a:cs typeface="+mj-cs"/>
                </a:rPr>
                <a:t>15xx.xxnm</a:t>
              </a:r>
            </a:p>
          </p:txBody>
        </p:sp>
        <p:sp>
          <p:nvSpPr>
            <p:cNvPr id="70" name="Title 1"/>
            <p:cNvSpPr txBox="1">
              <a:spLocks/>
            </p:cNvSpPr>
            <p:nvPr/>
          </p:nvSpPr>
          <p:spPr>
            <a:xfrm>
              <a:off x="6143121" y="5786454"/>
              <a:ext cx="1214660" cy="571504"/>
            </a:xfrm>
            <a:prstGeom prst="rect">
              <a:avLst/>
            </a:prstGeom>
            <a:ln>
              <a:noFill/>
            </a:ln>
          </p:spPr>
          <p:txBody>
            <a:bodyPr anchor="ctr"/>
            <a:lstStyle/>
            <a:p>
              <a:pPr eaLnBrk="1" fontAlgn="auto" hangingPunct="1">
                <a:spcAft>
                  <a:spcPts val="0"/>
                </a:spcAft>
                <a:defRPr/>
              </a:pPr>
              <a:r>
                <a:rPr lang="nl-NL" sz="1100" b="1" dirty="0">
                  <a:solidFill>
                    <a:schemeClr val="tx1">
                      <a:lumMod val="60000"/>
                      <a:lumOff val="40000"/>
                    </a:schemeClr>
                  </a:solidFill>
                  <a:latin typeface="+mn-lt"/>
                  <a:ea typeface="+mj-ea"/>
                  <a:cs typeface="+mj-cs"/>
                </a:rPr>
                <a:t>CWDM/DWDM</a:t>
              </a:r>
              <a:endParaRPr lang="en-US" sz="11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j-ea"/>
                <a:cs typeface="+mj-cs"/>
              </a:endParaRPr>
            </a:p>
          </p:txBody>
        </p:sp>
      </p:grpSp>
      <p:sp>
        <p:nvSpPr>
          <p:cNvPr id="71" name="Title 1"/>
          <p:cNvSpPr txBox="1">
            <a:spLocks/>
          </p:cNvSpPr>
          <p:nvPr/>
        </p:nvSpPr>
        <p:spPr>
          <a:xfrm>
            <a:off x="284163" y="3121025"/>
            <a:ext cx="857250" cy="428625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i="1" dirty="0">
                <a:solidFill>
                  <a:srgbClr val="005EB4"/>
                </a:solidFill>
                <a:latin typeface="+mn-lt"/>
                <a:ea typeface="+mj-ea"/>
                <a:cs typeface="+mj-cs"/>
              </a:rPr>
              <a:t>Color</a:t>
            </a:r>
          </a:p>
        </p:txBody>
      </p:sp>
      <p:pic>
        <p:nvPicPr>
          <p:cNvPr id="819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22" t="36328" r="30078" b="26172"/>
          <a:stretch>
            <a:fillRect/>
          </a:stretch>
        </p:blipFill>
        <p:spPr bwMode="auto">
          <a:xfrm>
            <a:off x="711200" y="5722938"/>
            <a:ext cx="56356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Title 1"/>
          <p:cNvSpPr txBox="1">
            <a:spLocks/>
          </p:cNvSpPr>
          <p:nvPr/>
        </p:nvSpPr>
        <p:spPr>
          <a:xfrm>
            <a:off x="592138" y="5429250"/>
            <a:ext cx="1516062" cy="428625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sz="1100" b="1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j-ea"/>
                <a:cs typeface="+mj-cs"/>
              </a:rPr>
              <a:t>With</a:t>
            </a:r>
            <a:r>
              <a:rPr lang="nl-NL" sz="11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j-ea"/>
                <a:cs typeface="+mj-cs"/>
              </a:rPr>
              <a:t> </a:t>
            </a:r>
            <a:r>
              <a:rPr lang="nl-NL" sz="1100" b="1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j-ea"/>
                <a:cs typeface="+mj-cs"/>
              </a:rPr>
              <a:t>Attenuation</a:t>
            </a:r>
            <a:endParaRPr lang="en-US" sz="1100" b="1" dirty="0">
              <a:solidFill>
                <a:schemeClr val="tx1">
                  <a:lumMod val="60000"/>
                  <a:lumOff val="40000"/>
                </a:schemeClr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74" name="Title 1"/>
          <p:cNvSpPr txBox="1">
            <a:spLocks/>
          </p:cNvSpPr>
          <p:nvPr/>
        </p:nvSpPr>
        <p:spPr>
          <a:xfrm>
            <a:off x="1276350" y="5751513"/>
            <a:ext cx="571500" cy="428625"/>
          </a:xfrm>
          <a:prstGeom prst="rect">
            <a:avLst/>
          </a:prstGeom>
        </p:spPr>
        <p:txBody>
          <a:bodyPr anchor="ctr">
            <a:normAutofit fontScale="8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sz="1600" b="1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j-ea"/>
                <a:cs typeface="+mj-cs"/>
              </a:rPr>
              <a:t>xx</a:t>
            </a:r>
            <a:r>
              <a:rPr lang="nl-NL" sz="1600" b="1" dirty="0">
                <a:solidFill>
                  <a:srgbClr val="095CA9"/>
                </a:solidFill>
                <a:latin typeface="+mn-lt"/>
                <a:ea typeface="+mj-ea"/>
                <a:cs typeface="+mj-cs"/>
              </a:rPr>
              <a:t> </a:t>
            </a:r>
            <a:r>
              <a:rPr lang="nl-NL" sz="16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j-ea"/>
                <a:cs typeface="+mj-cs"/>
              </a:rPr>
              <a:t>dB</a:t>
            </a:r>
            <a:endParaRPr lang="en-US" sz="1600" b="1" dirty="0">
              <a:solidFill>
                <a:schemeClr val="tx1">
                  <a:lumMod val="60000"/>
                  <a:lumOff val="40000"/>
                </a:schemeClr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75" name="Rounded Rectangle 74"/>
          <p:cNvSpPr/>
          <p:nvPr/>
        </p:nvSpPr>
        <p:spPr>
          <a:xfrm>
            <a:off x="571500" y="5500688"/>
            <a:ext cx="1285875" cy="714375"/>
          </a:xfrm>
          <a:prstGeom prst="roundRect">
            <a:avLst/>
          </a:prstGeom>
          <a:noFill/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6" name="Rounded Rectangle 75"/>
          <p:cNvSpPr/>
          <p:nvPr/>
        </p:nvSpPr>
        <p:spPr>
          <a:xfrm>
            <a:off x="357188" y="5357813"/>
            <a:ext cx="2643187" cy="1071562"/>
          </a:xfrm>
          <a:prstGeom prst="roundRect">
            <a:avLst/>
          </a:prstGeom>
          <a:noFill/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7" name="Title 1"/>
          <p:cNvSpPr txBox="1">
            <a:spLocks/>
          </p:cNvSpPr>
          <p:nvPr/>
        </p:nvSpPr>
        <p:spPr>
          <a:xfrm>
            <a:off x="2063750" y="5672138"/>
            <a:ext cx="785813" cy="500062"/>
          </a:xfrm>
          <a:prstGeom prst="rect">
            <a:avLst/>
          </a:prstGeom>
        </p:spPr>
        <p:txBody>
          <a:bodyPr anchor="ctr">
            <a:normAutofit fontScale="97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sz="1100" b="1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j-ea"/>
                <a:cs typeface="+mj-cs"/>
              </a:rPr>
              <a:t>Tx</a:t>
            </a:r>
            <a:r>
              <a:rPr lang="nl-NL" sz="11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j-ea"/>
                <a:cs typeface="+mj-cs"/>
              </a:rPr>
              <a:t> power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nl-NL" sz="600" b="1" dirty="0">
              <a:solidFill>
                <a:schemeClr val="tx1">
                  <a:lumMod val="60000"/>
                  <a:lumOff val="40000"/>
                </a:schemeClr>
              </a:solidFill>
              <a:latin typeface="+mn-lt"/>
              <a:ea typeface="+mj-ea"/>
              <a:cs typeface="+mj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nl-NL" sz="11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j-ea"/>
                <a:cs typeface="+mj-cs"/>
              </a:rPr>
              <a:t>Rx power</a:t>
            </a:r>
            <a:endParaRPr lang="en-US" sz="1100" b="1" dirty="0">
              <a:solidFill>
                <a:schemeClr val="tx1">
                  <a:lumMod val="60000"/>
                  <a:lumOff val="40000"/>
                </a:schemeClr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78" name="Rounded Rectangle 77"/>
          <p:cNvSpPr/>
          <p:nvPr/>
        </p:nvSpPr>
        <p:spPr>
          <a:xfrm>
            <a:off x="2000250" y="5643563"/>
            <a:ext cx="928688" cy="500062"/>
          </a:xfrm>
          <a:prstGeom prst="roundRect">
            <a:avLst/>
          </a:prstGeom>
          <a:noFill/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9" name="Rounded Rectangle 78"/>
          <p:cNvSpPr/>
          <p:nvPr/>
        </p:nvSpPr>
        <p:spPr>
          <a:xfrm>
            <a:off x="2071688" y="5707063"/>
            <a:ext cx="714375" cy="214312"/>
          </a:xfrm>
          <a:prstGeom prst="roundRect">
            <a:avLst/>
          </a:prstGeom>
          <a:noFill/>
          <a:ln>
            <a:solidFill>
              <a:srgbClr val="66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0" name="Rounded Rectangle 79"/>
          <p:cNvSpPr/>
          <p:nvPr/>
        </p:nvSpPr>
        <p:spPr>
          <a:xfrm rot="295297">
            <a:off x="5157788" y="4381500"/>
            <a:ext cx="571500" cy="357188"/>
          </a:xfrm>
          <a:prstGeom prst="roundRect">
            <a:avLst/>
          </a:prstGeom>
          <a:noFill/>
          <a:ln>
            <a:solidFill>
              <a:srgbClr val="66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1" name="Straight Connector 80"/>
          <p:cNvCxnSpPr/>
          <p:nvPr/>
        </p:nvCxnSpPr>
        <p:spPr>
          <a:xfrm flipV="1">
            <a:off x="2786063" y="5441950"/>
            <a:ext cx="2378075" cy="371475"/>
          </a:xfrm>
          <a:prstGeom prst="line">
            <a:avLst/>
          </a:prstGeom>
          <a:ln w="38100">
            <a:solidFill>
              <a:srgbClr val="66CC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68" idx="3"/>
            <a:endCxn id="84" idx="1"/>
          </p:cNvCxnSpPr>
          <p:nvPr/>
        </p:nvCxnSpPr>
        <p:spPr>
          <a:xfrm>
            <a:off x="3000375" y="4322763"/>
            <a:ext cx="2163763" cy="1127125"/>
          </a:xfrm>
          <a:prstGeom prst="line">
            <a:avLst/>
          </a:prstGeom>
          <a:ln w="38100">
            <a:solidFill>
              <a:srgbClr val="66CC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68" idx="3"/>
            <a:endCxn id="80" idx="1"/>
          </p:cNvCxnSpPr>
          <p:nvPr/>
        </p:nvCxnSpPr>
        <p:spPr>
          <a:xfrm>
            <a:off x="3000375" y="4322763"/>
            <a:ext cx="2159000" cy="212725"/>
          </a:xfrm>
          <a:prstGeom prst="line">
            <a:avLst/>
          </a:prstGeom>
          <a:ln w="38100">
            <a:solidFill>
              <a:srgbClr val="66CC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ounded Rectangle 83"/>
          <p:cNvSpPr/>
          <p:nvPr/>
        </p:nvSpPr>
        <p:spPr>
          <a:xfrm rot="304409">
            <a:off x="5160963" y="5286375"/>
            <a:ext cx="1643062" cy="473075"/>
          </a:xfrm>
          <a:prstGeom prst="roundRect">
            <a:avLst/>
          </a:prstGeom>
          <a:noFill/>
          <a:ln>
            <a:solidFill>
              <a:srgbClr val="66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5" name="Straight Connector 84"/>
          <p:cNvCxnSpPr>
            <a:stCxn id="80" idx="3"/>
          </p:cNvCxnSpPr>
          <p:nvPr/>
        </p:nvCxnSpPr>
        <p:spPr>
          <a:xfrm flipV="1">
            <a:off x="5727700" y="4071938"/>
            <a:ext cx="2058988" cy="512762"/>
          </a:xfrm>
          <a:prstGeom prst="line">
            <a:avLst/>
          </a:prstGeom>
          <a:ln w="38100">
            <a:solidFill>
              <a:srgbClr val="66CC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11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1214438"/>
            <a:ext cx="1925637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" name="Rounded Rectangle 86"/>
          <p:cNvSpPr/>
          <p:nvPr/>
        </p:nvSpPr>
        <p:spPr>
          <a:xfrm>
            <a:off x="347663" y="1143000"/>
            <a:ext cx="3786187" cy="1643063"/>
          </a:xfrm>
          <a:prstGeom prst="roundRect">
            <a:avLst/>
          </a:prstGeom>
          <a:noFill/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8" name="Title 1"/>
          <p:cNvSpPr txBox="1">
            <a:spLocks/>
          </p:cNvSpPr>
          <p:nvPr/>
        </p:nvSpPr>
        <p:spPr>
          <a:xfrm>
            <a:off x="1770063" y="1257300"/>
            <a:ext cx="1428750" cy="642938"/>
          </a:xfrm>
          <a:prstGeom prst="rect">
            <a:avLst/>
          </a:prstGeom>
        </p:spPr>
        <p:txBody>
          <a:bodyPr anchor="ctr">
            <a:normAutofit fontScale="60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1" i="1" dirty="0">
                <a:solidFill>
                  <a:srgbClr val="005EB4"/>
                </a:solidFill>
                <a:latin typeface="+mn-lt"/>
                <a:ea typeface="+mj-ea"/>
                <a:cs typeface="+mj-cs"/>
              </a:rPr>
              <a:t>Lens inspection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1" i="1" dirty="0">
                <a:solidFill>
                  <a:srgbClr val="005EB4"/>
                </a:solidFill>
                <a:latin typeface="+mn-lt"/>
                <a:ea typeface="+mj-ea"/>
                <a:cs typeface="+mj-cs"/>
              </a:rPr>
              <a:t>&amp; Cleaning</a:t>
            </a:r>
          </a:p>
        </p:txBody>
      </p:sp>
      <p:pic>
        <p:nvPicPr>
          <p:cNvPr id="8214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700" y="1206500"/>
            <a:ext cx="1042988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5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463" y="1847850"/>
            <a:ext cx="300037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6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225" y="2114550"/>
            <a:ext cx="1044575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2" name="Straight Connector 91"/>
          <p:cNvCxnSpPr/>
          <p:nvPr/>
        </p:nvCxnSpPr>
        <p:spPr>
          <a:xfrm>
            <a:off x="4143375" y="1357313"/>
            <a:ext cx="1357313" cy="428625"/>
          </a:xfrm>
          <a:prstGeom prst="line">
            <a:avLst/>
          </a:prstGeom>
          <a:ln w="38100">
            <a:solidFill>
              <a:srgbClr val="66CC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4143375" y="1357313"/>
            <a:ext cx="3500438" cy="428625"/>
          </a:xfrm>
          <a:prstGeom prst="line">
            <a:avLst/>
          </a:prstGeom>
          <a:ln w="38100">
            <a:solidFill>
              <a:srgbClr val="66CC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779463" y="225425"/>
            <a:ext cx="4214812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 fontScale="975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b="1" dirty="0">
                <a:solidFill>
                  <a:srgbClr val="095CA9"/>
                </a:solidFill>
                <a:latin typeface="+mn-lt"/>
                <a:ea typeface="+mj-ea"/>
                <a:cs typeface="+mj-cs"/>
              </a:rPr>
              <a:t>TESTLAB</a:t>
            </a:r>
          </a:p>
        </p:txBody>
      </p:sp>
      <p:pic>
        <p:nvPicPr>
          <p:cNvPr id="11267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49213"/>
            <a:ext cx="1474787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Picture 2" descr="G:\Solidoptics\Presentations\pictureppt09.png"/>
          <p:cNvSpPr>
            <a:spLocks noChangeAspect="1" noChangeArrowheads="1"/>
          </p:cNvSpPr>
          <p:nvPr/>
        </p:nvSpPr>
        <p:spPr bwMode="auto">
          <a:xfrm>
            <a:off x="347663" y="2614613"/>
            <a:ext cx="3019425" cy="357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nl-NL" sz="1800">
              <a:latin typeface="Arial" panose="020B0604020202020204" pitchFamily="34" charset="0"/>
            </a:endParaRPr>
          </a:p>
        </p:txBody>
      </p:sp>
      <p:sp>
        <p:nvSpPr>
          <p:cNvPr id="11269" name="Picture 13" descr="pictureppt04.png"/>
          <p:cNvSpPr>
            <a:spLocks noChangeAspect="1"/>
          </p:cNvSpPr>
          <p:nvPr/>
        </p:nvSpPr>
        <p:spPr bwMode="auto">
          <a:xfrm>
            <a:off x="3367088" y="1733550"/>
            <a:ext cx="5532437" cy="468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nl-NL" sz="1800">
              <a:latin typeface="Arial" panose="020B0604020202020204" pitchFamily="34" charset="0"/>
            </a:endParaRPr>
          </a:p>
        </p:txBody>
      </p:sp>
      <p:pic>
        <p:nvPicPr>
          <p:cNvPr id="11270" name="Picture 5" descr="pictureppt0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088" y="1733550"/>
            <a:ext cx="5532437" cy="468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2" descr="G:\Solidoptics\Presentations\pictureppt0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2614613"/>
            <a:ext cx="3019425" cy="357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2071688" y="500063"/>
            <a:ext cx="4214812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b="1" dirty="0" smtClean="0">
                <a:solidFill>
                  <a:srgbClr val="095CA9"/>
                </a:solidFill>
                <a:latin typeface="Calibri"/>
              </a:rPr>
              <a:t>Multi Fiber Tool</a:t>
            </a:r>
            <a:endParaRPr lang="en-US" sz="4400" b="1" dirty="0">
              <a:solidFill>
                <a:srgbClr val="095CA9"/>
              </a:solidFill>
              <a:latin typeface="Calibri"/>
            </a:endParaRPr>
          </a:p>
        </p:txBody>
      </p:sp>
      <p:pic>
        <p:nvPicPr>
          <p:cNvPr id="12291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357188"/>
            <a:ext cx="1474788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Picture 11"/>
          <p:cNvSpPr>
            <a:spLocks noChangeAspect="1" noChangeArrowheads="1"/>
          </p:cNvSpPr>
          <p:nvPr/>
        </p:nvSpPr>
        <p:spPr bwMode="auto">
          <a:xfrm>
            <a:off x="4700588" y="1603375"/>
            <a:ext cx="2014537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endParaRPr lang="nl-NL" altLang="nl-NL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2293" name="Picture 52"/>
          <p:cNvSpPr>
            <a:spLocks noChangeAspect="1" noChangeArrowheads="1"/>
          </p:cNvSpPr>
          <p:nvPr/>
        </p:nvSpPr>
        <p:spPr bwMode="auto">
          <a:xfrm>
            <a:off x="3643313" y="2503488"/>
            <a:ext cx="1368425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endParaRPr lang="nl-NL" altLang="nl-NL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2294" name="Picture 51"/>
          <p:cNvSpPr>
            <a:spLocks noChangeAspect="1" noChangeArrowheads="1"/>
          </p:cNvSpPr>
          <p:nvPr/>
        </p:nvSpPr>
        <p:spPr bwMode="auto">
          <a:xfrm>
            <a:off x="1049338" y="2574925"/>
            <a:ext cx="1593850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endParaRPr lang="nl-NL" altLang="nl-NL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2295" name="Picture 2" descr="http://www.discoposse.com/wp-content/uploads/2012/05/VideoPlayer635317-LogoArista2.jpg"/>
          <p:cNvSpPr>
            <a:spLocks noChangeAspect="1" noChangeArrowheads="1"/>
          </p:cNvSpPr>
          <p:nvPr/>
        </p:nvSpPr>
        <p:spPr bwMode="auto">
          <a:xfrm>
            <a:off x="5995988" y="4678363"/>
            <a:ext cx="264477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endParaRPr lang="nl-NL" altLang="nl-NL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2296" name="Picture 4" descr="http://www.faqs.org/sec-filings/120510/MRV-COMMUNICATIONS-INC_10-Q/mrvlogoa02.jpg"/>
          <p:cNvSpPr>
            <a:spLocks noChangeAspect="1" noChangeArrowheads="1"/>
          </p:cNvSpPr>
          <p:nvPr/>
        </p:nvSpPr>
        <p:spPr bwMode="auto">
          <a:xfrm>
            <a:off x="571500" y="4781550"/>
            <a:ext cx="1873250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endParaRPr lang="nl-NL" altLang="nl-NL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2297" name="Picture 6" descr="http://i.crn.com/logos/raddatacomm.jpg"/>
          <p:cNvSpPr>
            <a:spLocks noChangeAspect="1" noChangeArrowheads="1"/>
          </p:cNvSpPr>
          <p:nvPr/>
        </p:nvSpPr>
        <p:spPr bwMode="auto">
          <a:xfrm>
            <a:off x="3786188" y="5611813"/>
            <a:ext cx="121443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endParaRPr lang="nl-NL" altLang="nl-NL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2298" name="Picture 8" descr="https://encrypted-tbn2.gstatic.com/images?q=tbn:ANd9GcQLWErvEH21JGJQ6GC_NKpzJ47ububr7ffyHtBHRS8cX5Zri8_K"/>
          <p:cNvSpPr>
            <a:spLocks noChangeAspect="1" noChangeArrowheads="1"/>
          </p:cNvSpPr>
          <p:nvPr/>
        </p:nvSpPr>
        <p:spPr bwMode="auto">
          <a:xfrm>
            <a:off x="3262313" y="4679950"/>
            <a:ext cx="20161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endParaRPr lang="nl-NL" altLang="nl-NL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2299" name="Picture 23" descr="http://1.bp.blogspot.com/-hwnHDT2EEgs/UWMKW6EU6MI/AAAAAAAABc0/TElBIlCOoe8/s1600/enterasys_logo_colorlg.jpg"/>
          <p:cNvSpPr>
            <a:spLocks noChangeAspect="1" noChangeArrowheads="1"/>
          </p:cNvSpPr>
          <p:nvPr/>
        </p:nvSpPr>
        <p:spPr bwMode="auto">
          <a:xfrm>
            <a:off x="3624263" y="3692525"/>
            <a:ext cx="24479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endParaRPr lang="nl-NL" altLang="nl-NL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2300" name="Picture 16" descr="http://cdn2.insidermonkey.com/blog/wp-content/uploads/2013/04/extreme_networks.gif"/>
          <p:cNvSpPr>
            <a:spLocks noChangeAspect="1" noChangeArrowheads="1"/>
          </p:cNvSpPr>
          <p:nvPr/>
        </p:nvSpPr>
        <p:spPr bwMode="auto">
          <a:xfrm>
            <a:off x="6000750" y="2630488"/>
            <a:ext cx="2398713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endParaRPr lang="nl-NL" altLang="nl-NL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2301" name="Picture 20" descr="https://encrypted-tbn2.gstatic.com/images?q=tbn:ANd9GcRBpIJMv-LcNsywto9v3rEtfhNzfjY9N1PlqTy81aJBqoJuMl-l"/>
          <p:cNvSpPr>
            <a:spLocks noChangeAspect="1" noChangeArrowheads="1"/>
          </p:cNvSpPr>
          <p:nvPr/>
        </p:nvSpPr>
        <p:spPr bwMode="auto">
          <a:xfrm>
            <a:off x="6494463" y="5494338"/>
            <a:ext cx="17208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endParaRPr lang="nl-NL" altLang="nl-NL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2302" name="Picture 26" descr="https://encrypted-tbn3.gstatic.com/images?q=tbn:ANd9GcTe3oOZKy_Khk9ZLQsPgY_zneoMM5n0IkeLrBlQa4sMkQMaFbOZ"/>
          <p:cNvSpPr>
            <a:spLocks noChangeAspect="1" noChangeArrowheads="1"/>
          </p:cNvSpPr>
          <p:nvPr/>
        </p:nvSpPr>
        <p:spPr bwMode="auto">
          <a:xfrm>
            <a:off x="395288" y="3692525"/>
            <a:ext cx="269875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endParaRPr lang="nl-NL" altLang="nl-NL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2303" name="Picture 30" descr="http://www.maxisnetworks.com/graphics/adtran.jpg"/>
          <p:cNvSpPr>
            <a:spLocks noChangeAspect="1" noChangeArrowheads="1"/>
          </p:cNvSpPr>
          <p:nvPr/>
        </p:nvSpPr>
        <p:spPr bwMode="auto">
          <a:xfrm>
            <a:off x="6521450" y="3621088"/>
            <a:ext cx="20510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endParaRPr lang="nl-NL" altLang="nl-NL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2304" name="Picture 32" descr="http://www.digitalterminal.in/uploads/news/1337688193s_Zyxel_Logo.JPG"/>
          <p:cNvSpPr>
            <a:spLocks noChangeAspect="1" noChangeArrowheads="1"/>
          </p:cNvSpPr>
          <p:nvPr/>
        </p:nvSpPr>
        <p:spPr bwMode="auto">
          <a:xfrm>
            <a:off x="727075" y="5718175"/>
            <a:ext cx="165576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endParaRPr lang="nl-NL" altLang="nl-NL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2305" name="Picture 9"/>
          <p:cNvSpPr>
            <a:spLocks noChangeAspect="1" noChangeArrowheads="1"/>
          </p:cNvSpPr>
          <p:nvPr/>
        </p:nvSpPr>
        <p:spPr bwMode="auto">
          <a:xfrm>
            <a:off x="2871788" y="1541463"/>
            <a:ext cx="1084262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endParaRPr lang="nl-NL" altLang="nl-NL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2306" name="Picture 10"/>
          <p:cNvSpPr>
            <a:spLocks noChangeAspect="1" noChangeArrowheads="1"/>
          </p:cNvSpPr>
          <p:nvPr/>
        </p:nvSpPr>
        <p:spPr bwMode="auto">
          <a:xfrm>
            <a:off x="928688" y="1531938"/>
            <a:ext cx="1357312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endParaRPr lang="nl-NL" altLang="nl-NL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12308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509" y="1627187"/>
            <a:ext cx="2014537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9" name="Picture 5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743" y="2787551"/>
            <a:ext cx="1368425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0" name="Picture 5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" t="12431" r="6250" b="12981"/>
          <a:stretch>
            <a:fillRect/>
          </a:stretch>
        </p:blipFill>
        <p:spPr bwMode="auto">
          <a:xfrm>
            <a:off x="5214938" y="2725006"/>
            <a:ext cx="1593850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1" name="Picture 2" descr="http://www.discoposse.com/wp-content/uploads/2012/05/VideoPlayer635317-LogoArista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18" b="33224"/>
          <a:stretch>
            <a:fillRect/>
          </a:stretch>
        </p:blipFill>
        <p:spPr bwMode="auto">
          <a:xfrm>
            <a:off x="2559848" y="2887482"/>
            <a:ext cx="264477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2" name="Picture 4" descr="http://www.faqs.org/sec-filings/120510/MRV-COMMUNICATIONS-INC_10-Q/mrvlogoa0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" y="3821074"/>
            <a:ext cx="1873250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3" name="Picture 6" descr="http://i.crn.com/logos/raddatacomm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70" t="26460" r="24400" b="43301"/>
          <a:stretch>
            <a:fillRect/>
          </a:stretch>
        </p:blipFill>
        <p:spPr bwMode="auto">
          <a:xfrm>
            <a:off x="7167784" y="2705851"/>
            <a:ext cx="121443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7" name="Picture 20" descr="https://encrypted-tbn2.gstatic.com/images?q=tbn:ANd9GcRBpIJMv-LcNsywto9v3rEtfhNzfjY9N1PlqTy81aJBqoJuMl-l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371" y="1578468"/>
            <a:ext cx="17208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21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480" y="1579563"/>
            <a:ext cx="1084262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22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1531938"/>
            <a:ext cx="1357312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322974"/>
            <a:ext cx="4692400" cy="2379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7058321" y="3751263"/>
            <a:ext cx="1528771" cy="2860674"/>
            <a:chOff x="6870692" y="935037"/>
            <a:chExt cx="2016125" cy="4105275"/>
          </a:xfrm>
        </p:grpSpPr>
        <p:sp>
          <p:nvSpPr>
            <p:cNvPr id="12307" name="Afbeelding 81"/>
            <p:cNvSpPr>
              <a:spLocks noChangeAspect="1" noChangeArrowheads="1"/>
            </p:cNvSpPr>
            <p:nvPr/>
          </p:nvSpPr>
          <p:spPr bwMode="auto">
            <a:xfrm>
              <a:off x="7358063" y="1460500"/>
              <a:ext cx="792162" cy="788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hangingPunct="0">
                <a:spcBef>
                  <a:spcPct val="0"/>
                </a:spcBef>
                <a:buFontTx/>
                <a:buNone/>
              </a:pPr>
              <a:endParaRPr lang="nl-NL" altLang="nl-NL" sz="18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36" name="Picture 2" descr="http://imgs.inkfrog.com/pix/ezguardz/Nexus-5-XG-Front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0692" y="935037"/>
              <a:ext cx="2016125" cy="4105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7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3567" y="1314450"/>
              <a:ext cx="1744662" cy="538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Rectangle 37"/>
            <p:cNvSpPr/>
            <p:nvPr/>
          </p:nvSpPr>
          <p:spPr>
            <a:xfrm>
              <a:off x="7011979" y="1841500"/>
              <a:ext cx="1743075" cy="25241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119929" y="1906587"/>
              <a:ext cx="1493838" cy="25876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white"/>
                  </a:solidFill>
                </a:rPr>
                <a:t>Set Brand</a:t>
              </a:r>
            </a:p>
          </p:txBody>
        </p:sp>
        <p:pic>
          <p:nvPicPr>
            <p:cNvPr id="40" name="Picture 10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4854" y="2322512"/>
              <a:ext cx="747713" cy="436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Picture 1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3104" y="2909887"/>
              <a:ext cx="1403350" cy="401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Picture 52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75579" y="2301875"/>
              <a:ext cx="868363" cy="503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" name="Afbeelding 81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81842" y="3416300"/>
              <a:ext cx="449262" cy="446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Picture 51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50" t="12431" r="6250" b="12981"/>
            <a:stretch>
              <a:fillRect/>
            </a:stretch>
          </p:blipFill>
          <p:spPr bwMode="auto">
            <a:xfrm>
              <a:off x="7658092" y="3429000"/>
              <a:ext cx="1069975" cy="458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5" name="Title 1"/>
          <p:cNvSpPr txBox="1">
            <a:spLocks/>
          </p:cNvSpPr>
          <p:nvPr/>
        </p:nvSpPr>
        <p:spPr bwMode="auto">
          <a:xfrm>
            <a:off x="7018329" y="152400"/>
            <a:ext cx="182562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nl-NL" sz="3600" b="1" i="1" dirty="0">
              <a:solidFill>
                <a:srgbClr val="005EB4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56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2643188" y="571500"/>
            <a:ext cx="5357812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 fontScale="7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b="1" dirty="0">
                <a:solidFill>
                  <a:srgbClr val="095CA9"/>
                </a:solidFill>
                <a:latin typeface="Arial" charset="0"/>
              </a:rPr>
              <a:t>CWDM / DWDM  &amp;  MUX </a:t>
            </a:r>
          </a:p>
        </p:txBody>
      </p:sp>
      <p:pic>
        <p:nvPicPr>
          <p:cNvPr id="14341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357188"/>
            <a:ext cx="1474788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115616" y="2204864"/>
            <a:ext cx="6607621" cy="3512418"/>
            <a:chOff x="2473325" y="2928938"/>
            <a:chExt cx="4241800" cy="2500312"/>
          </a:xfrm>
        </p:grpSpPr>
        <p:pic>
          <p:nvPicPr>
            <p:cNvPr id="14338" name="Picture 26" descr="C:\Documents and Settings\Gisela\Bureaublad\MUX40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358"/>
            <a:stretch>
              <a:fillRect/>
            </a:stretch>
          </p:blipFill>
          <p:spPr bwMode="auto">
            <a:xfrm>
              <a:off x="3590925" y="3071813"/>
              <a:ext cx="2928938" cy="1543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39" name="Content Placeholder 14"/>
            <p:cNvPicPr>
              <a:picLocks noChangeAspect="1" noChangeArrowheads="1"/>
            </p:cNvPicPr>
            <p:nvPr/>
          </p:nvPicPr>
          <p:blipFill>
            <a:blip r:embed="rId4" cstate="print">
              <a:lum bright="8000" contrast="-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08437">
              <a:off x="2473325" y="3929063"/>
              <a:ext cx="1554163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031237" y="4429132"/>
              <a:ext cx="2112399" cy="928694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5" name="Rounded Rectangle 14"/>
            <p:cNvSpPr/>
            <p:nvPr/>
          </p:nvSpPr>
          <p:spPr>
            <a:xfrm>
              <a:off x="2643188" y="2928938"/>
              <a:ext cx="4071937" cy="2500312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3818</TotalTime>
  <Words>181</Words>
  <Application>Microsoft Office PowerPoint</Application>
  <PresentationFormat>On-screen Show (4:3)</PresentationFormat>
  <Paragraphs>89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Arimo</vt:lpstr>
      <vt:lpstr>Calibri</vt:lpstr>
      <vt:lpstr>Kalinga</vt:lpstr>
      <vt:lpstr>Square721 BT</vt:lpstr>
      <vt:lpstr>Office Theme</vt:lpstr>
      <vt:lpstr>PowerPoint Presentation</vt:lpstr>
      <vt:lpstr>PowerPoint Presentation</vt:lpstr>
      <vt:lpstr>PowerPoint Presentation</vt:lpstr>
      <vt:lpstr>PRODUCT  LINES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Uw bedrijfsnaam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Uw gebruikersnaam</dc:creator>
  <cp:lastModifiedBy>WouterVanDiepen</cp:lastModifiedBy>
  <cp:revision>174</cp:revision>
  <dcterms:created xsi:type="dcterms:W3CDTF">2011-10-17T12:29:54Z</dcterms:created>
  <dcterms:modified xsi:type="dcterms:W3CDTF">2015-05-18T14:36:24Z</dcterms:modified>
</cp:coreProperties>
</file>